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70" r:id="rId13"/>
    <p:sldId id="271" r:id="rId14"/>
    <p:sldId id="274" r:id="rId15"/>
    <p:sldId id="275" r:id="rId16"/>
    <p:sldId id="276" r:id="rId17"/>
    <p:sldId id="277" r:id="rId18"/>
    <p:sldId id="278" r:id="rId19"/>
    <p:sldId id="281" r:id="rId20"/>
    <p:sldId id="282" r:id="rId21"/>
    <p:sldId id="283" r:id="rId22"/>
    <p:sldId id="279" r:id="rId23"/>
    <p:sldId id="280" r:id="rId24"/>
    <p:sldId id="273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–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91"/>
    <p:restoredTop sz="94650"/>
  </p:normalViewPr>
  <p:slideViewPr>
    <p:cSldViewPr snapToGrid="0">
      <p:cViewPr varScale="1">
        <p:scale>
          <a:sx n="89" d="100"/>
          <a:sy n="89" d="100"/>
        </p:scale>
        <p:origin x="19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2A5EF8-EF10-4DEA-8677-C9F6449A97F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29EF6D-E37C-4E5B-9BFE-0CE063764A60}">
      <dgm:prSet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Project Overview</a:t>
          </a:r>
        </a:p>
      </dgm:t>
    </dgm:pt>
    <dgm:pt modelId="{54C074F4-1BDA-41B1-B96B-BA9841955703}" type="parTrans" cxnId="{C6613E9D-F697-47E2-A33F-8AA87F44F128}">
      <dgm:prSet/>
      <dgm:spPr/>
      <dgm:t>
        <a:bodyPr/>
        <a:lstStyle/>
        <a:p>
          <a:endParaRPr lang="en-US"/>
        </a:p>
      </dgm:t>
    </dgm:pt>
    <dgm:pt modelId="{A66ED530-D32B-4448-8AD6-E581E35D7839}" type="sibTrans" cxnId="{C6613E9D-F697-47E2-A33F-8AA87F44F128}">
      <dgm:prSet/>
      <dgm:spPr/>
      <dgm:t>
        <a:bodyPr/>
        <a:lstStyle/>
        <a:p>
          <a:endParaRPr lang="en-US"/>
        </a:p>
      </dgm:t>
    </dgm:pt>
    <dgm:pt modelId="{C4DE1F39-368F-4898-9F95-8112D3962107}">
      <dgm:prSet/>
      <dgm:spPr/>
      <dgm:t>
        <a:bodyPr/>
        <a:lstStyle/>
        <a:p>
          <a:r>
            <a:rPr lang="en-US">
              <a:latin typeface="Constantia" panose="02030602050306030303" pitchFamily="18" charset="0"/>
            </a:rPr>
            <a:t>Dataset Summary</a:t>
          </a:r>
        </a:p>
      </dgm:t>
    </dgm:pt>
    <dgm:pt modelId="{7511065A-0EDB-4E85-8E79-9A5E1DA98CF3}" type="parTrans" cxnId="{E9F1D3F3-4F4A-48B2-AF10-F3B21ACD7ADB}">
      <dgm:prSet/>
      <dgm:spPr/>
      <dgm:t>
        <a:bodyPr/>
        <a:lstStyle/>
        <a:p>
          <a:endParaRPr lang="en-US"/>
        </a:p>
      </dgm:t>
    </dgm:pt>
    <dgm:pt modelId="{B010C4F0-C3C1-4553-9B14-28A3798E6707}" type="sibTrans" cxnId="{E9F1D3F3-4F4A-48B2-AF10-F3B21ACD7ADB}">
      <dgm:prSet/>
      <dgm:spPr/>
      <dgm:t>
        <a:bodyPr/>
        <a:lstStyle/>
        <a:p>
          <a:endParaRPr lang="en-US"/>
        </a:p>
      </dgm:t>
    </dgm:pt>
    <dgm:pt modelId="{024FB4A9-4D12-43A2-8440-FC0F2E492343}">
      <dgm:prSet/>
      <dgm:spPr/>
      <dgm:t>
        <a:bodyPr/>
        <a:lstStyle/>
        <a:p>
          <a:r>
            <a:rPr lang="en-US">
              <a:latin typeface="Constantia" panose="02030602050306030303" pitchFamily="18" charset="0"/>
            </a:rPr>
            <a:t>Data Profile</a:t>
          </a:r>
        </a:p>
      </dgm:t>
    </dgm:pt>
    <dgm:pt modelId="{619D9C53-DCDE-4509-BD07-E8B4752FC445}" type="parTrans" cxnId="{2390C2E0-B6A6-4CE5-9E43-062C2AD8F466}">
      <dgm:prSet/>
      <dgm:spPr/>
      <dgm:t>
        <a:bodyPr/>
        <a:lstStyle/>
        <a:p>
          <a:endParaRPr lang="en-US"/>
        </a:p>
      </dgm:t>
    </dgm:pt>
    <dgm:pt modelId="{7B28CED3-E5EB-405F-8609-C9696BA158C2}" type="sibTrans" cxnId="{2390C2E0-B6A6-4CE5-9E43-062C2AD8F466}">
      <dgm:prSet/>
      <dgm:spPr/>
      <dgm:t>
        <a:bodyPr/>
        <a:lstStyle/>
        <a:p>
          <a:endParaRPr lang="en-US"/>
        </a:p>
      </dgm:t>
    </dgm:pt>
    <dgm:pt modelId="{6F884F1F-DFCC-49BD-B13E-E2956282D772}">
      <dgm:prSet/>
      <dgm:spPr/>
      <dgm:t>
        <a:bodyPr/>
        <a:lstStyle/>
        <a:p>
          <a:r>
            <a:rPr lang="en-US">
              <a:latin typeface="Constantia" panose="02030602050306030303" pitchFamily="18" charset="0"/>
            </a:rPr>
            <a:t>Architecture Tool Blueprint (OLAP Model)</a:t>
          </a:r>
        </a:p>
      </dgm:t>
    </dgm:pt>
    <dgm:pt modelId="{B429E9F0-04B6-42CD-AACD-7F229105275C}" type="parTrans" cxnId="{B0EA4703-A28C-4333-BFAB-11E863B5208D}">
      <dgm:prSet/>
      <dgm:spPr/>
      <dgm:t>
        <a:bodyPr/>
        <a:lstStyle/>
        <a:p>
          <a:endParaRPr lang="en-US"/>
        </a:p>
      </dgm:t>
    </dgm:pt>
    <dgm:pt modelId="{3B7944C1-FC58-48AB-8DF8-6C34B8C5A206}" type="sibTrans" cxnId="{B0EA4703-A28C-4333-BFAB-11E863B5208D}">
      <dgm:prSet/>
      <dgm:spPr/>
      <dgm:t>
        <a:bodyPr/>
        <a:lstStyle/>
        <a:p>
          <a:endParaRPr lang="en-US"/>
        </a:p>
      </dgm:t>
    </dgm:pt>
    <dgm:pt modelId="{4FDDD6C5-0D21-4DA1-B8C8-ED105C3BCA57}">
      <dgm:prSet/>
      <dgm:spPr/>
      <dgm:t>
        <a:bodyPr/>
        <a:lstStyle/>
        <a:p>
          <a:r>
            <a:rPr lang="en-US">
              <a:latin typeface="Constantia" panose="02030602050306030303" pitchFamily="18" charset="0"/>
            </a:rPr>
            <a:t>Final Architecture</a:t>
          </a:r>
        </a:p>
      </dgm:t>
    </dgm:pt>
    <dgm:pt modelId="{150BC357-D76D-44F3-94B3-1802A3EBFA75}" type="parTrans" cxnId="{04688AF1-0EB3-4D33-AB9F-71AE1A43B283}">
      <dgm:prSet/>
      <dgm:spPr/>
      <dgm:t>
        <a:bodyPr/>
        <a:lstStyle/>
        <a:p>
          <a:endParaRPr lang="en-US"/>
        </a:p>
      </dgm:t>
    </dgm:pt>
    <dgm:pt modelId="{D3B8A718-7E07-4543-9B62-8D8D73CE1567}" type="sibTrans" cxnId="{04688AF1-0EB3-4D33-AB9F-71AE1A43B283}">
      <dgm:prSet/>
      <dgm:spPr/>
      <dgm:t>
        <a:bodyPr/>
        <a:lstStyle/>
        <a:p>
          <a:endParaRPr lang="en-US"/>
        </a:p>
      </dgm:t>
    </dgm:pt>
    <dgm:pt modelId="{043718F1-C553-4F17-99E1-BAA2360868EB}">
      <dgm:prSet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Analysis and Visualisation</a:t>
          </a:r>
        </a:p>
      </dgm:t>
    </dgm:pt>
    <dgm:pt modelId="{D648DF31-7DC8-4227-AC8E-CE852671E174}" type="parTrans" cxnId="{9D4C26D5-B2F8-46A2-99DA-F6A3A2827975}">
      <dgm:prSet/>
      <dgm:spPr/>
      <dgm:t>
        <a:bodyPr/>
        <a:lstStyle/>
        <a:p>
          <a:endParaRPr lang="en-US"/>
        </a:p>
      </dgm:t>
    </dgm:pt>
    <dgm:pt modelId="{8CFDBB20-3034-41CB-9D8F-68F20111371C}" type="sibTrans" cxnId="{9D4C26D5-B2F8-46A2-99DA-F6A3A2827975}">
      <dgm:prSet/>
      <dgm:spPr/>
      <dgm:t>
        <a:bodyPr/>
        <a:lstStyle/>
        <a:p>
          <a:endParaRPr lang="en-US"/>
        </a:p>
      </dgm:t>
    </dgm:pt>
    <dgm:pt modelId="{DF5099FD-4839-4585-AFF7-AB0769FEB9B3}">
      <dgm:prSet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DEMO</a:t>
          </a:r>
        </a:p>
      </dgm:t>
    </dgm:pt>
    <dgm:pt modelId="{26C4E26B-F13F-4AA6-AB7B-2FD3A81E8E6A}" type="parTrans" cxnId="{2AA247D9-FE6B-47DA-97A3-50C948270A54}">
      <dgm:prSet/>
      <dgm:spPr/>
      <dgm:t>
        <a:bodyPr/>
        <a:lstStyle/>
        <a:p>
          <a:endParaRPr lang="en-US"/>
        </a:p>
      </dgm:t>
    </dgm:pt>
    <dgm:pt modelId="{BE9DAD91-414D-4B83-8246-B6AC45F2E0E6}" type="sibTrans" cxnId="{2AA247D9-FE6B-47DA-97A3-50C948270A54}">
      <dgm:prSet/>
      <dgm:spPr/>
      <dgm:t>
        <a:bodyPr/>
        <a:lstStyle/>
        <a:p>
          <a:endParaRPr lang="en-US"/>
        </a:p>
      </dgm:t>
    </dgm:pt>
    <dgm:pt modelId="{EBD75195-1B21-F043-98B1-0496D35967FC}">
      <dgm:prSet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RACI Chart</a:t>
          </a:r>
        </a:p>
      </dgm:t>
    </dgm:pt>
    <dgm:pt modelId="{A5C23034-70EB-3B41-A8C8-9E5D2C1FC96C}" type="parTrans" cxnId="{8CFA052F-BD73-CC4A-A0FD-035DAA7DCF73}">
      <dgm:prSet/>
      <dgm:spPr/>
      <dgm:t>
        <a:bodyPr/>
        <a:lstStyle/>
        <a:p>
          <a:endParaRPr lang="en-GB"/>
        </a:p>
      </dgm:t>
    </dgm:pt>
    <dgm:pt modelId="{A85D3975-2F5A-FF42-A0A0-CB45A72238E9}" type="sibTrans" cxnId="{8CFA052F-BD73-CC4A-A0FD-035DAA7DCF73}">
      <dgm:prSet/>
      <dgm:spPr/>
      <dgm:t>
        <a:bodyPr/>
        <a:lstStyle/>
        <a:p>
          <a:endParaRPr lang="en-GB"/>
        </a:p>
      </dgm:t>
    </dgm:pt>
    <dgm:pt modelId="{9EA7A541-004F-EE48-9447-CB5E754DD4D5}" type="pres">
      <dgm:prSet presAssocID="{F22A5EF8-EF10-4DEA-8677-C9F6449A97F2}" presName="vert0" presStyleCnt="0">
        <dgm:presLayoutVars>
          <dgm:dir/>
          <dgm:animOne val="branch"/>
          <dgm:animLvl val="lvl"/>
        </dgm:presLayoutVars>
      </dgm:prSet>
      <dgm:spPr/>
    </dgm:pt>
    <dgm:pt modelId="{9652ACA6-E34A-094A-A5DC-CF2EA6ACCAF2}" type="pres">
      <dgm:prSet presAssocID="{A029EF6D-E37C-4E5B-9BFE-0CE063764A60}" presName="thickLine" presStyleLbl="alignNode1" presStyleIdx="0" presStyleCnt="8"/>
      <dgm:spPr/>
    </dgm:pt>
    <dgm:pt modelId="{D5EDB043-FF4D-0444-8608-76E60E7C0972}" type="pres">
      <dgm:prSet presAssocID="{A029EF6D-E37C-4E5B-9BFE-0CE063764A60}" presName="horz1" presStyleCnt="0"/>
      <dgm:spPr/>
    </dgm:pt>
    <dgm:pt modelId="{75CA1928-9A87-BA46-89AA-9DFC6FB18AC5}" type="pres">
      <dgm:prSet presAssocID="{A029EF6D-E37C-4E5B-9BFE-0CE063764A60}" presName="tx1" presStyleLbl="revTx" presStyleIdx="0" presStyleCnt="8"/>
      <dgm:spPr/>
    </dgm:pt>
    <dgm:pt modelId="{911D65A1-CC9B-984C-9BEE-2BC3DE296405}" type="pres">
      <dgm:prSet presAssocID="{A029EF6D-E37C-4E5B-9BFE-0CE063764A60}" presName="vert1" presStyleCnt="0"/>
      <dgm:spPr/>
    </dgm:pt>
    <dgm:pt modelId="{C6F515C2-7430-454B-8ECE-E0D8EB32B875}" type="pres">
      <dgm:prSet presAssocID="{C4DE1F39-368F-4898-9F95-8112D3962107}" presName="thickLine" presStyleLbl="alignNode1" presStyleIdx="1" presStyleCnt="8"/>
      <dgm:spPr/>
    </dgm:pt>
    <dgm:pt modelId="{FF3B120B-4A17-9F4D-8DA6-549904E1FC3B}" type="pres">
      <dgm:prSet presAssocID="{C4DE1F39-368F-4898-9F95-8112D3962107}" presName="horz1" presStyleCnt="0"/>
      <dgm:spPr/>
    </dgm:pt>
    <dgm:pt modelId="{F954540B-B1C5-6144-A4F0-694112C1361D}" type="pres">
      <dgm:prSet presAssocID="{C4DE1F39-368F-4898-9F95-8112D3962107}" presName="tx1" presStyleLbl="revTx" presStyleIdx="1" presStyleCnt="8"/>
      <dgm:spPr/>
    </dgm:pt>
    <dgm:pt modelId="{14BB8DE9-F351-AB4B-8908-CD00F0AC4C0B}" type="pres">
      <dgm:prSet presAssocID="{C4DE1F39-368F-4898-9F95-8112D3962107}" presName="vert1" presStyleCnt="0"/>
      <dgm:spPr/>
    </dgm:pt>
    <dgm:pt modelId="{3E8DA326-CEC7-2F49-8C15-DEE4EA181806}" type="pres">
      <dgm:prSet presAssocID="{024FB4A9-4D12-43A2-8440-FC0F2E492343}" presName="thickLine" presStyleLbl="alignNode1" presStyleIdx="2" presStyleCnt="8"/>
      <dgm:spPr/>
    </dgm:pt>
    <dgm:pt modelId="{C06AE894-C459-1F4E-ACBB-EA0BDFCFEA49}" type="pres">
      <dgm:prSet presAssocID="{024FB4A9-4D12-43A2-8440-FC0F2E492343}" presName="horz1" presStyleCnt="0"/>
      <dgm:spPr/>
    </dgm:pt>
    <dgm:pt modelId="{5EF055AF-9ECB-D84C-911D-DE68243AE75E}" type="pres">
      <dgm:prSet presAssocID="{024FB4A9-4D12-43A2-8440-FC0F2E492343}" presName="tx1" presStyleLbl="revTx" presStyleIdx="2" presStyleCnt="8"/>
      <dgm:spPr/>
    </dgm:pt>
    <dgm:pt modelId="{A4C91B5B-9726-0947-A54D-B058AE3B6E6A}" type="pres">
      <dgm:prSet presAssocID="{024FB4A9-4D12-43A2-8440-FC0F2E492343}" presName="vert1" presStyleCnt="0"/>
      <dgm:spPr/>
    </dgm:pt>
    <dgm:pt modelId="{B85D6867-A328-164C-AD71-629588D60900}" type="pres">
      <dgm:prSet presAssocID="{6F884F1F-DFCC-49BD-B13E-E2956282D772}" presName="thickLine" presStyleLbl="alignNode1" presStyleIdx="3" presStyleCnt="8"/>
      <dgm:spPr/>
    </dgm:pt>
    <dgm:pt modelId="{1441DD72-6974-AC4C-9AED-BEF39B3A4CCF}" type="pres">
      <dgm:prSet presAssocID="{6F884F1F-DFCC-49BD-B13E-E2956282D772}" presName="horz1" presStyleCnt="0"/>
      <dgm:spPr/>
    </dgm:pt>
    <dgm:pt modelId="{9A313F94-F6D1-904B-BA0B-DF4694084E98}" type="pres">
      <dgm:prSet presAssocID="{6F884F1F-DFCC-49BD-B13E-E2956282D772}" presName="tx1" presStyleLbl="revTx" presStyleIdx="3" presStyleCnt="8"/>
      <dgm:spPr/>
    </dgm:pt>
    <dgm:pt modelId="{CF91D119-9B4A-2047-8184-0830CF694263}" type="pres">
      <dgm:prSet presAssocID="{6F884F1F-DFCC-49BD-B13E-E2956282D772}" presName="vert1" presStyleCnt="0"/>
      <dgm:spPr/>
    </dgm:pt>
    <dgm:pt modelId="{B97F50A8-7151-D94F-B54E-D8720EB04C23}" type="pres">
      <dgm:prSet presAssocID="{4FDDD6C5-0D21-4DA1-B8C8-ED105C3BCA57}" presName="thickLine" presStyleLbl="alignNode1" presStyleIdx="4" presStyleCnt="8"/>
      <dgm:spPr/>
    </dgm:pt>
    <dgm:pt modelId="{E59632C7-E13C-E142-BD5C-EA89D9DD4768}" type="pres">
      <dgm:prSet presAssocID="{4FDDD6C5-0D21-4DA1-B8C8-ED105C3BCA57}" presName="horz1" presStyleCnt="0"/>
      <dgm:spPr/>
    </dgm:pt>
    <dgm:pt modelId="{53BF1007-1BCA-A341-8FD9-177FAF8F3BB6}" type="pres">
      <dgm:prSet presAssocID="{4FDDD6C5-0D21-4DA1-B8C8-ED105C3BCA57}" presName="tx1" presStyleLbl="revTx" presStyleIdx="4" presStyleCnt="8"/>
      <dgm:spPr/>
    </dgm:pt>
    <dgm:pt modelId="{C02D370F-98ED-9348-9C88-EE0927A42C8E}" type="pres">
      <dgm:prSet presAssocID="{4FDDD6C5-0D21-4DA1-B8C8-ED105C3BCA57}" presName="vert1" presStyleCnt="0"/>
      <dgm:spPr/>
    </dgm:pt>
    <dgm:pt modelId="{77888046-3569-EF49-8CB3-FA1C6DF4868B}" type="pres">
      <dgm:prSet presAssocID="{043718F1-C553-4F17-99E1-BAA2360868EB}" presName="thickLine" presStyleLbl="alignNode1" presStyleIdx="5" presStyleCnt="8"/>
      <dgm:spPr/>
    </dgm:pt>
    <dgm:pt modelId="{5DACA839-27D1-BA48-95AA-899AE7F088DB}" type="pres">
      <dgm:prSet presAssocID="{043718F1-C553-4F17-99E1-BAA2360868EB}" presName="horz1" presStyleCnt="0"/>
      <dgm:spPr/>
    </dgm:pt>
    <dgm:pt modelId="{B3DF8E81-5AB2-A64C-BB51-4260A40CA453}" type="pres">
      <dgm:prSet presAssocID="{043718F1-C553-4F17-99E1-BAA2360868EB}" presName="tx1" presStyleLbl="revTx" presStyleIdx="5" presStyleCnt="8"/>
      <dgm:spPr/>
    </dgm:pt>
    <dgm:pt modelId="{A4B6FB47-EB73-D14F-AA44-6C640FC8DF81}" type="pres">
      <dgm:prSet presAssocID="{043718F1-C553-4F17-99E1-BAA2360868EB}" presName="vert1" presStyleCnt="0"/>
      <dgm:spPr/>
    </dgm:pt>
    <dgm:pt modelId="{4C7C9087-442C-4942-B178-927636E28A54}" type="pres">
      <dgm:prSet presAssocID="{DF5099FD-4839-4585-AFF7-AB0769FEB9B3}" presName="thickLine" presStyleLbl="alignNode1" presStyleIdx="6" presStyleCnt="8"/>
      <dgm:spPr/>
    </dgm:pt>
    <dgm:pt modelId="{724C363A-3056-7447-9052-978885E7E801}" type="pres">
      <dgm:prSet presAssocID="{DF5099FD-4839-4585-AFF7-AB0769FEB9B3}" presName="horz1" presStyleCnt="0"/>
      <dgm:spPr/>
    </dgm:pt>
    <dgm:pt modelId="{F0D38F5F-F7C5-8742-9284-88E6F1224D34}" type="pres">
      <dgm:prSet presAssocID="{DF5099FD-4839-4585-AFF7-AB0769FEB9B3}" presName="tx1" presStyleLbl="revTx" presStyleIdx="6" presStyleCnt="8"/>
      <dgm:spPr/>
    </dgm:pt>
    <dgm:pt modelId="{55FE5D53-91ED-224F-9289-1AD1B0759971}" type="pres">
      <dgm:prSet presAssocID="{DF5099FD-4839-4585-AFF7-AB0769FEB9B3}" presName="vert1" presStyleCnt="0"/>
      <dgm:spPr/>
    </dgm:pt>
    <dgm:pt modelId="{4E5D638F-6C47-F14F-B952-17EBF5E9D42E}" type="pres">
      <dgm:prSet presAssocID="{EBD75195-1B21-F043-98B1-0496D35967FC}" presName="thickLine" presStyleLbl="alignNode1" presStyleIdx="7" presStyleCnt="8"/>
      <dgm:spPr/>
    </dgm:pt>
    <dgm:pt modelId="{DC92F1FC-FE6A-1A4E-8A7A-4710C3B30D29}" type="pres">
      <dgm:prSet presAssocID="{EBD75195-1B21-F043-98B1-0496D35967FC}" presName="horz1" presStyleCnt="0"/>
      <dgm:spPr/>
    </dgm:pt>
    <dgm:pt modelId="{A4FB4A43-9D63-ED4D-8950-167F23AA7ED4}" type="pres">
      <dgm:prSet presAssocID="{EBD75195-1B21-F043-98B1-0496D35967FC}" presName="tx1" presStyleLbl="revTx" presStyleIdx="7" presStyleCnt="8"/>
      <dgm:spPr/>
    </dgm:pt>
    <dgm:pt modelId="{58F8170C-C1B9-4944-96D9-053310012176}" type="pres">
      <dgm:prSet presAssocID="{EBD75195-1B21-F043-98B1-0496D35967FC}" presName="vert1" presStyleCnt="0"/>
      <dgm:spPr/>
    </dgm:pt>
  </dgm:ptLst>
  <dgm:cxnLst>
    <dgm:cxn modelId="{B0EA4703-A28C-4333-BFAB-11E863B5208D}" srcId="{F22A5EF8-EF10-4DEA-8677-C9F6449A97F2}" destId="{6F884F1F-DFCC-49BD-B13E-E2956282D772}" srcOrd="3" destOrd="0" parTransId="{B429E9F0-04B6-42CD-AACD-7F229105275C}" sibTransId="{3B7944C1-FC58-48AB-8DF8-6C34B8C5A206}"/>
    <dgm:cxn modelId="{5BBA4C1B-1E64-5F4D-82D5-BFE0E49854D6}" type="presOf" srcId="{EBD75195-1B21-F043-98B1-0496D35967FC}" destId="{A4FB4A43-9D63-ED4D-8950-167F23AA7ED4}" srcOrd="0" destOrd="0" presId="urn:microsoft.com/office/officeart/2008/layout/LinedList"/>
    <dgm:cxn modelId="{76ECC229-619C-6A4F-A19B-84F0515936A8}" type="presOf" srcId="{F22A5EF8-EF10-4DEA-8677-C9F6449A97F2}" destId="{9EA7A541-004F-EE48-9447-CB5E754DD4D5}" srcOrd="0" destOrd="0" presId="urn:microsoft.com/office/officeart/2008/layout/LinedList"/>
    <dgm:cxn modelId="{8CFA052F-BD73-CC4A-A0FD-035DAA7DCF73}" srcId="{F22A5EF8-EF10-4DEA-8677-C9F6449A97F2}" destId="{EBD75195-1B21-F043-98B1-0496D35967FC}" srcOrd="7" destOrd="0" parTransId="{A5C23034-70EB-3B41-A8C8-9E5D2C1FC96C}" sibTransId="{A85D3975-2F5A-FF42-A0A0-CB45A72238E9}"/>
    <dgm:cxn modelId="{8A482762-C6C7-F34D-A76F-7A275B3C3EC0}" type="presOf" srcId="{4FDDD6C5-0D21-4DA1-B8C8-ED105C3BCA57}" destId="{53BF1007-1BCA-A341-8FD9-177FAF8F3BB6}" srcOrd="0" destOrd="0" presId="urn:microsoft.com/office/officeart/2008/layout/LinedList"/>
    <dgm:cxn modelId="{A5EDB270-EB04-4440-9A33-2A6822232003}" type="presOf" srcId="{C4DE1F39-368F-4898-9F95-8112D3962107}" destId="{F954540B-B1C5-6144-A4F0-694112C1361D}" srcOrd="0" destOrd="0" presId="urn:microsoft.com/office/officeart/2008/layout/LinedList"/>
    <dgm:cxn modelId="{8B257D78-2900-594B-AC0B-3B60C2A8F34A}" type="presOf" srcId="{DF5099FD-4839-4585-AFF7-AB0769FEB9B3}" destId="{F0D38F5F-F7C5-8742-9284-88E6F1224D34}" srcOrd="0" destOrd="0" presId="urn:microsoft.com/office/officeart/2008/layout/LinedList"/>
    <dgm:cxn modelId="{152E5A79-BA91-0042-864D-99ACDCD73915}" type="presOf" srcId="{6F884F1F-DFCC-49BD-B13E-E2956282D772}" destId="{9A313F94-F6D1-904B-BA0B-DF4694084E98}" srcOrd="0" destOrd="0" presId="urn:microsoft.com/office/officeart/2008/layout/LinedList"/>
    <dgm:cxn modelId="{C6613E9D-F697-47E2-A33F-8AA87F44F128}" srcId="{F22A5EF8-EF10-4DEA-8677-C9F6449A97F2}" destId="{A029EF6D-E37C-4E5B-9BFE-0CE063764A60}" srcOrd="0" destOrd="0" parTransId="{54C074F4-1BDA-41B1-B96B-BA9841955703}" sibTransId="{A66ED530-D32B-4448-8AD6-E581E35D7839}"/>
    <dgm:cxn modelId="{DB7D0EA0-5DF5-3649-BFF5-6D2430050577}" type="presOf" srcId="{A029EF6D-E37C-4E5B-9BFE-0CE063764A60}" destId="{75CA1928-9A87-BA46-89AA-9DFC6FB18AC5}" srcOrd="0" destOrd="0" presId="urn:microsoft.com/office/officeart/2008/layout/LinedList"/>
    <dgm:cxn modelId="{FBA848C5-0A0D-A84C-8394-DD7FEDF5F059}" type="presOf" srcId="{043718F1-C553-4F17-99E1-BAA2360868EB}" destId="{B3DF8E81-5AB2-A64C-BB51-4260A40CA453}" srcOrd="0" destOrd="0" presId="urn:microsoft.com/office/officeart/2008/layout/LinedList"/>
    <dgm:cxn modelId="{41CBE7D4-9E8C-A641-A848-3A0450CE8613}" type="presOf" srcId="{024FB4A9-4D12-43A2-8440-FC0F2E492343}" destId="{5EF055AF-9ECB-D84C-911D-DE68243AE75E}" srcOrd="0" destOrd="0" presId="urn:microsoft.com/office/officeart/2008/layout/LinedList"/>
    <dgm:cxn modelId="{9D4C26D5-B2F8-46A2-99DA-F6A3A2827975}" srcId="{F22A5EF8-EF10-4DEA-8677-C9F6449A97F2}" destId="{043718F1-C553-4F17-99E1-BAA2360868EB}" srcOrd="5" destOrd="0" parTransId="{D648DF31-7DC8-4227-AC8E-CE852671E174}" sibTransId="{8CFDBB20-3034-41CB-9D8F-68F20111371C}"/>
    <dgm:cxn modelId="{2AA247D9-FE6B-47DA-97A3-50C948270A54}" srcId="{F22A5EF8-EF10-4DEA-8677-C9F6449A97F2}" destId="{DF5099FD-4839-4585-AFF7-AB0769FEB9B3}" srcOrd="6" destOrd="0" parTransId="{26C4E26B-F13F-4AA6-AB7B-2FD3A81E8E6A}" sibTransId="{BE9DAD91-414D-4B83-8246-B6AC45F2E0E6}"/>
    <dgm:cxn modelId="{2390C2E0-B6A6-4CE5-9E43-062C2AD8F466}" srcId="{F22A5EF8-EF10-4DEA-8677-C9F6449A97F2}" destId="{024FB4A9-4D12-43A2-8440-FC0F2E492343}" srcOrd="2" destOrd="0" parTransId="{619D9C53-DCDE-4509-BD07-E8B4752FC445}" sibTransId="{7B28CED3-E5EB-405F-8609-C9696BA158C2}"/>
    <dgm:cxn modelId="{04688AF1-0EB3-4D33-AB9F-71AE1A43B283}" srcId="{F22A5EF8-EF10-4DEA-8677-C9F6449A97F2}" destId="{4FDDD6C5-0D21-4DA1-B8C8-ED105C3BCA57}" srcOrd="4" destOrd="0" parTransId="{150BC357-D76D-44F3-94B3-1802A3EBFA75}" sibTransId="{D3B8A718-7E07-4543-9B62-8D8D73CE1567}"/>
    <dgm:cxn modelId="{E9F1D3F3-4F4A-48B2-AF10-F3B21ACD7ADB}" srcId="{F22A5EF8-EF10-4DEA-8677-C9F6449A97F2}" destId="{C4DE1F39-368F-4898-9F95-8112D3962107}" srcOrd="1" destOrd="0" parTransId="{7511065A-0EDB-4E85-8E79-9A5E1DA98CF3}" sibTransId="{B010C4F0-C3C1-4553-9B14-28A3798E6707}"/>
    <dgm:cxn modelId="{2AA2434D-F547-6041-BA41-95471BFB03DD}" type="presParOf" srcId="{9EA7A541-004F-EE48-9447-CB5E754DD4D5}" destId="{9652ACA6-E34A-094A-A5DC-CF2EA6ACCAF2}" srcOrd="0" destOrd="0" presId="urn:microsoft.com/office/officeart/2008/layout/LinedList"/>
    <dgm:cxn modelId="{D8484551-AC5D-D142-AF3C-F334CCB62CFE}" type="presParOf" srcId="{9EA7A541-004F-EE48-9447-CB5E754DD4D5}" destId="{D5EDB043-FF4D-0444-8608-76E60E7C0972}" srcOrd="1" destOrd="0" presId="urn:microsoft.com/office/officeart/2008/layout/LinedList"/>
    <dgm:cxn modelId="{7C3DEA1A-D98B-DC48-9E56-F1B92A4460D0}" type="presParOf" srcId="{D5EDB043-FF4D-0444-8608-76E60E7C0972}" destId="{75CA1928-9A87-BA46-89AA-9DFC6FB18AC5}" srcOrd="0" destOrd="0" presId="urn:microsoft.com/office/officeart/2008/layout/LinedList"/>
    <dgm:cxn modelId="{ED983720-8AD4-4F46-936B-6F7E22C2DB53}" type="presParOf" srcId="{D5EDB043-FF4D-0444-8608-76E60E7C0972}" destId="{911D65A1-CC9B-984C-9BEE-2BC3DE296405}" srcOrd="1" destOrd="0" presId="urn:microsoft.com/office/officeart/2008/layout/LinedList"/>
    <dgm:cxn modelId="{7B5A6FD2-93CF-264A-A69D-693E42375261}" type="presParOf" srcId="{9EA7A541-004F-EE48-9447-CB5E754DD4D5}" destId="{C6F515C2-7430-454B-8ECE-E0D8EB32B875}" srcOrd="2" destOrd="0" presId="urn:microsoft.com/office/officeart/2008/layout/LinedList"/>
    <dgm:cxn modelId="{D2183CEF-6B8E-5346-9D60-F87C5773ADCB}" type="presParOf" srcId="{9EA7A541-004F-EE48-9447-CB5E754DD4D5}" destId="{FF3B120B-4A17-9F4D-8DA6-549904E1FC3B}" srcOrd="3" destOrd="0" presId="urn:microsoft.com/office/officeart/2008/layout/LinedList"/>
    <dgm:cxn modelId="{9FF23C54-C54B-CD44-BB3F-5AF39375CBF3}" type="presParOf" srcId="{FF3B120B-4A17-9F4D-8DA6-549904E1FC3B}" destId="{F954540B-B1C5-6144-A4F0-694112C1361D}" srcOrd="0" destOrd="0" presId="urn:microsoft.com/office/officeart/2008/layout/LinedList"/>
    <dgm:cxn modelId="{151EC069-0042-2041-873F-0B797285AAC4}" type="presParOf" srcId="{FF3B120B-4A17-9F4D-8DA6-549904E1FC3B}" destId="{14BB8DE9-F351-AB4B-8908-CD00F0AC4C0B}" srcOrd="1" destOrd="0" presId="urn:microsoft.com/office/officeart/2008/layout/LinedList"/>
    <dgm:cxn modelId="{0D113409-A55D-0C44-BF01-ABC7A07EFE8C}" type="presParOf" srcId="{9EA7A541-004F-EE48-9447-CB5E754DD4D5}" destId="{3E8DA326-CEC7-2F49-8C15-DEE4EA181806}" srcOrd="4" destOrd="0" presId="urn:microsoft.com/office/officeart/2008/layout/LinedList"/>
    <dgm:cxn modelId="{482D0A40-86EF-F845-9011-2537ECA8C2E3}" type="presParOf" srcId="{9EA7A541-004F-EE48-9447-CB5E754DD4D5}" destId="{C06AE894-C459-1F4E-ACBB-EA0BDFCFEA49}" srcOrd="5" destOrd="0" presId="urn:microsoft.com/office/officeart/2008/layout/LinedList"/>
    <dgm:cxn modelId="{01F7282F-CEDA-D74C-AA56-DF31794185E9}" type="presParOf" srcId="{C06AE894-C459-1F4E-ACBB-EA0BDFCFEA49}" destId="{5EF055AF-9ECB-D84C-911D-DE68243AE75E}" srcOrd="0" destOrd="0" presId="urn:microsoft.com/office/officeart/2008/layout/LinedList"/>
    <dgm:cxn modelId="{1B0775F8-7240-D748-8E44-3AE38A37C871}" type="presParOf" srcId="{C06AE894-C459-1F4E-ACBB-EA0BDFCFEA49}" destId="{A4C91B5B-9726-0947-A54D-B058AE3B6E6A}" srcOrd="1" destOrd="0" presId="urn:microsoft.com/office/officeart/2008/layout/LinedList"/>
    <dgm:cxn modelId="{6B10756F-2644-5C46-9F43-9C10E288D1CB}" type="presParOf" srcId="{9EA7A541-004F-EE48-9447-CB5E754DD4D5}" destId="{B85D6867-A328-164C-AD71-629588D60900}" srcOrd="6" destOrd="0" presId="urn:microsoft.com/office/officeart/2008/layout/LinedList"/>
    <dgm:cxn modelId="{46492EAF-1015-7242-BC97-927A8A537E3F}" type="presParOf" srcId="{9EA7A541-004F-EE48-9447-CB5E754DD4D5}" destId="{1441DD72-6974-AC4C-9AED-BEF39B3A4CCF}" srcOrd="7" destOrd="0" presId="urn:microsoft.com/office/officeart/2008/layout/LinedList"/>
    <dgm:cxn modelId="{FEA48B5A-5C2B-5C49-B0B7-51B53BE750D0}" type="presParOf" srcId="{1441DD72-6974-AC4C-9AED-BEF39B3A4CCF}" destId="{9A313F94-F6D1-904B-BA0B-DF4694084E98}" srcOrd="0" destOrd="0" presId="urn:microsoft.com/office/officeart/2008/layout/LinedList"/>
    <dgm:cxn modelId="{495C59EA-A6ED-E84F-86E3-E05E6326CF1C}" type="presParOf" srcId="{1441DD72-6974-AC4C-9AED-BEF39B3A4CCF}" destId="{CF91D119-9B4A-2047-8184-0830CF694263}" srcOrd="1" destOrd="0" presId="urn:microsoft.com/office/officeart/2008/layout/LinedList"/>
    <dgm:cxn modelId="{38C694F4-9BE8-CF40-B41E-2EA95FD9FBA6}" type="presParOf" srcId="{9EA7A541-004F-EE48-9447-CB5E754DD4D5}" destId="{B97F50A8-7151-D94F-B54E-D8720EB04C23}" srcOrd="8" destOrd="0" presId="urn:microsoft.com/office/officeart/2008/layout/LinedList"/>
    <dgm:cxn modelId="{993A78B4-FAA5-364F-8D89-72A4A1ABDF47}" type="presParOf" srcId="{9EA7A541-004F-EE48-9447-CB5E754DD4D5}" destId="{E59632C7-E13C-E142-BD5C-EA89D9DD4768}" srcOrd="9" destOrd="0" presId="urn:microsoft.com/office/officeart/2008/layout/LinedList"/>
    <dgm:cxn modelId="{D4BAD864-F9F1-8C46-84BA-D802BE7F01E6}" type="presParOf" srcId="{E59632C7-E13C-E142-BD5C-EA89D9DD4768}" destId="{53BF1007-1BCA-A341-8FD9-177FAF8F3BB6}" srcOrd="0" destOrd="0" presId="urn:microsoft.com/office/officeart/2008/layout/LinedList"/>
    <dgm:cxn modelId="{84CDB600-6F1F-9747-AAFB-B4DAFCBEEDE4}" type="presParOf" srcId="{E59632C7-E13C-E142-BD5C-EA89D9DD4768}" destId="{C02D370F-98ED-9348-9C88-EE0927A42C8E}" srcOrd="1" destOrd="0" presId="urn:microsoft.com/office/officeart/2008/layout/LinedList"/>
    <dgm:cxn modelId="{22D3F114-B8F3-2C4A-A813-1BC115F1BD80}" type="presParOf" srcId="{9EA7A541-004F-EE48-9447-CB5E754DD4D5}" destId="{77888046-3569-EF49-8CB3-FA1C6DF4868B}" srcOrd="10" destOrd="0" presId="urn:microsoft.com/office/officeart/2008/layout/LinedList"/>
    <dgm:cxn modelId="{568B9162-E638-B840-B3FC-967432B6F872}" type="presParOf" srcId="{9EA7A541-004F-EE48-9447-CB5E754DD4D5}" destId="{5DACA839-27D1-BA48-95AA-899AE7F088DB}" srcOrd="11" destOrd="0" presId="urn:microsoft.com/office/officeart/2008/layout/LinedList"/>
    <dgm:cxn modelId="{E960B67B-67FB-6C46-A4A7-3A660FD828CD}" type="presParOf" srcId="{5DACA839-27D1-BA48-95AA-899AE7F088DB}" destId="{B3DF8E81-5AB2-A64C-BB51-4260A40CA453}" srcOrd="0" destOrd="0" presId="urn:microsoft.com/office/officeart/2008/layout/LinedList"/>
    <dgm:cxn modelId="{471FF00D-9945-3A47-95DB-3E0B96331253}" type="presParOf" srcId="{5DACA839-27D1-BA48-95AA-899AE7F088DB}" destId="{A4B6FB47-EB73-D14F-AA44-6C640FC8DF81}" srcOrd="1" destOrd="0" presId="urn:microsoft.com/office/officeart/2008/layout/LinedList"/>
    <dgm:cxn modelId="{BBE048B4-8093-8B42-AF17-A0239AAF28EB}" type="presParOf" srcId="{9EA7A541-004F-EE48-9447-CB5E754DD4D5}" destId="{4C7C9087-442C-4942-B178-927636E28A54}" srcOrd="12" destOrd="0" presId="urn:microsoft.com/office/officeart/2008/layout/LinedList"/>
    <dgm:cxn modelId="{0DA6698E-89B6-2F47-B3D3-37FAFC92CDD3}" type="presParOf" srcId="{9EA7A541-004F-EE48-9447-CB5E754DD4D5}" destId="{724C363A-3056-7447-9052-978885E7E801}" srcOrd="13" destOrd="0" presId="urn:microsoft.com/office/officeart/2008/layout/LinedList"/>
    <dgm:cxn modelId="{B0ABFF7B-C0D6-6C49-B42E-225C4AE61D01}" type="presParOf" srcId="{724C363A-3056-7447-9052-978885E7E801}" destId="{F0D38F5F-F7C5-8742-9284-88E6F1224D34}" srcOrd="0" destOrd="0" presId="urn:microsoft.com/office/officeart/2008/layout/LinedList"/>
    <dgm:cxn modelId="{D53EEBAF-E3FC-224C-9FE8-D1847C349F6E}" type="presParOf" srcId="{724C363A-3056-7447-9052-978885E7E801}" destId="{55FE5D53-91ED-224F-9289-1AD1B0759971}" srcOrd="1" destOrd="0" presId="urn:microsoft.com/office/officeart/2008/layout/LinedList"/>
    <dgm:cxn modelId="{E3EF9C67-C071-5645-9B96-658D8421A9FE}" type="presParOf" srcId="{9EA7A541-004F-EE48-9447-CB5E754DD4D5}" destId="{4E5D638F-6C47-F14F-B952-17EBF5E9D42E}" srcOrd="14" destOrd="0" presId="urn:microsoft.com/office/officeart/2008/layout/LinedList"/>
    <dgm:cxn modelId="{6AF398D7-843E-7A43-BBFA-0459875F41D6}" type="presParOf" srcId="{9EA7A541-004F-EE48-9447-CB5E754DD4D5}" destId="{DC92F1FC-FE6A-1A4E-8A7A-4710C3B30D29}" srcOrd="15" destOrd="0" presId="urn:microsoft.com/office/officeart/2008/layout/LinedList"/>
    <dgm:cxn modelId="{453B4FCB-B089-DC4E-909B-D93BC07C39F8}" type="presParOf" srcId="{DC92F1FC-FE6A-1A4E-8A7A-4710C3B30D29}" destId="{A4FB4A43-9D63-ED4D-8950-167F23AA7ED4}" srcOrd="0" destOrd="0" presId="urn:microsoft.com/office/officeart/2008/layout/LinedList"/>
    <dgm:cxn modelId="{B3EC56B5-8386-D34C-9F9E-DF2594FF8E4E}" type="presParOf" srcId="{DC92F1FC-FE6A-1A4E-8A7A-4710C3B30D29}" destId="{58F8170C-C1B9-4944-96D9-05331001217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E22038-9E1D-412C-A50A-A635C5766F58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A3BEF00-0D2B-4591-94ED-1B6336BB6D2B}">
      <dgm:prSet custT="1"/>
      <dgm:spPr/>
      <dgm:t>
        <a:bodyPr/>
        <a:lstStyle/>
        <a:p>
          <a:pPr>
            <a:defRPr b="1"/>
          </a:pPr>
          <a:r>
            <a:rPr lang="en-IN" sz="1400" b="1" i="0">
              <a:latin typeface="Constantia" panose="02030602050306030303" pitchFamily="18" charset="0"/>
            </a:rPr>
            <a:t>Objective</a:t>
          </a:r>
          <a:endParaRPr lang="en-US" sz="1400">
            <a:latin typeface="Constantia" panose="02030602050306030303" pitchFamily="18" charset="0"/>
          </a:endParaRPr>
        </a:p>
      </dgm:t>
    </dgm:pt>
    <dgm:pt modelId="{28B095A5-1650-4531-9F55-0EA8D4DDA01C}" type="parTrans" cxnId="{F9B0A41B-420D-4103-B37D-9D4B18002572}">
      <dgm:prSet/>
      <dgm:spPr/>
      <dgm:t>
        <a:bodyPr/>
        <a:lstStyle/>
        <a:p>
          <a:endParaRPr lang="en-US"/>
        </a:p>
      </dgm:t>
    </dgm:pt>
    <dgm:pt modelId="{B72468AA-DE23-4900-AC08-A443233F791D}" type="sibTrans" cxnId="{F9B0A41B-420D-4103-B37D-9D4B18002572}">
      <dgm:prSet/>
      <dgm:spPr/>
      <dgm:t>
        <a:bodyPr/>
        <a:lstStyle/>
        <a:p>
          <a:endParaRPr lang="en-US"/>
        </a:p>
      </dgm:t>
    </dgm:pt>
    <dgm:pt modelId="{E4D71E23-DD44-4FEA-B85C-7667517180BD}">
      <dgm:prSet custT="1"/>
      <dgm:spPr/>
      <dgm:t>
        <a:bodyPr/>
        <a:lstStyle/>
        <a:p>
          <a:r>
            <a:rPr lang="en-IN" sz="1400" b="0" i="0" dirty="0">
              <a:latin typeface="Constantia" panose="02030602050306030303" pitchFamily="18" charset="0"/>
            </a:rPr>
            <a:t>Identify common causes of traffic collisions.</a:t>
          </a:r>
          <a:endParaRPr lang="en-US" sz="1400" dirty="0">
            <a:latin typeface="Constantia" panose="02030602050306030303" pitchFamily="18" charset="0"/>
          </a:endParaRPr>
        </a:p>
      </dgm:t>
    </dgm:pt>
    <dgm:pt modelId="{31372077-D3EB-4B42-B01C-07781F9D7C2F}" type="parTrans" cxnId="{AEB8785F-6D1B-4577-A673-0C477523C5E8}">
      <dgm:prSet/>
      <dgm:spPr/>
      <dgm:t>
        <a:bodyPr/>
        <a:lstStyle/>
        <a:p>
          <a:endParaRPr lang="en-US"/>
        </a:p>
      </dgm:t>
    </dgm:pt>
    <dgm:pt modelId="{F8959FCE-7C4A-455B-B9E3-CA182C7B9707}" type="sibTrans" cxnId="{AEB8785F-6D1B-4577-A673-0C477523C5E8}">
      <dgm:prSet/>
      <dgm:spPr/>
      <dgm:t>
        <a:bodyPr/>
        <a:lstStyle/>
        <a:p>
          <a:endParaRPr lang="en-US"/>
        </a:p>
      </dgm:t>
    </dgm:pt>
    <dgm:pt modelId="{B41A4E93-9472-4C42-9C26-31269DAE4B81}">
      <dgm:prSet custT="1"/>
      <dgm:spPr/>
      <dgm:t>
        <a:bodyPr/>
        <a:lstStyle/>
        <a:p>
          <a:r>
            <a:rPr lang="en-IN" sz="1400" b="0" i="0">
              <a:latin typeface="Constantia" panose="02030602050306030303" pitchFamily="18" charset="0"/>
            </a:rPr>
            <a:t>Determine high-risk locations and times for traffic accidents.</a:t>
          </a:r>
          <a:endParaRPr lang="en-US" sz="1400">
            <a:latin typeface="Constantia" panose="02030602050306030303" pitchFamily="18" charset="0"/>
          </a:endParaRPr>
        </a:p>
      </dgm:t>
    </dgm:pt>
    <dgm:pt modelId="{6B4A4874-199A-4E5A-8503-B3CC49334004}" type="parTrans" cxnId="{5919BE09-5687-45F9-9D6B-D8FB0434F62B}">
      <dgm:prSet/>
      <dgm:spPr/>
      <dgm:t>
        <a:bodyPr/>
        <a:lstStyle/>
        <a:p>
          <a:endParaRPr lang="en-US"/>
        </a:p>
      </dgm:t>
    </dgm:pt>
    <dgm:pt modelId="{0B295A4B-59C2-4FE7-92E8-2226EA245341}" type="sibTrans" cxnId="{5919BE09-5687-45F9-9D6B-D8FB0434F62B}">
      <dgm:prSet/>
      <dgm:spPr/>
      <dgm:t>
        <a:bodyPr/>
        <a:lstStyle/>
        <a:p>
          <a:endParaRPr lang="en-US"/>
        </a:p>
      </dgm:t>
    </dgm:pt>
    <dgm:pt modelId="{D078753E-97DA-40AA-BAD5-59868958885F}">
      <dgm:prSet custT="1"/>
      <dgm:spPr/>
      <dgm:t>
        <a:bodyPr/>
        <a:lstStyle/>
        <a:p>
          <a:r>
            <a:rPr lang="en-IN" sz="1400" b="0" i="0">
              <a:latin typeface="Constantia" panose="02030602050306030303" pitchFamily="18" charset="0"/>
            </a:rPr>
            <a:t>Examine factors contributing to collisions, such as weather, traffic control, and driver/pedestrian behavior.</a:t>
          </a:r>
          <a:endParaRPr lang="en-US" sz="1400">
            <a:latin typeface="Constantia" panose="02030602050306030303" pitchFamily="18" charset="0"/>
          </a:endParaRPr>
        </a:p>
      </dgm:t>
    </dgm:pt>
    <dgm:pt modelId="{97A624EF-136E-4C30-8243-794A34186A89}" type="parTrans" cxnId="{2450A088-792A-4570-B67A-880EDF733338}">
      <dgm:prSet/>
      <dgm:spPr/>
      <dgm:t>
        <a:bodyPr/>
        <a:lstStyle/>
        <a:p>
          <a:endParaRPr lang="en-US"/>
        </a:p>
      </dgm:t>
    </dgm:pt>
    <dgm:pt modelId="{CA671F8F-C65C-410A-8CD0-BA93E8E02446}" type="sibTrans" cxnId="{2450A088-792A-4570-B67A-880EDF733338}">
      <dgm:prSet/>
      <dgm:spPr/>
      <dgm:t>
        <a:bodyPr/>
        <a:lstStyle/>
        <a:p>
          <a:endParaRPr lang="en-US"/>
        </a:p>
      </dgm:t>
    </dgm:pt>
    <dgm:pt modelId="{DFA827D9-4389-409C-84F4-A9C25D5BEF46}">
      <dgm:prSet custT="1"/>
      <dgm:spPr/>
      <dgm:t>
        <a:bodyPr/>
        <a:lstStyle/>
        <a:p>
          <a:pPr>
            <a:defRPr b="1"/>
          </a:pPr>
          <a:r>
            <a:rPr lang="en-IN" sz="1400" b="1" i="0" dirty="0">
              <a:latin typeface="Constantia" panose="02030602050306030303" pitchFamily="18" charset="0"/>
            </a:rPr>
            <a:t>Goal</a:t>
          </a:r>
          <a:endParaRPr lang="en-US" sz="1400" dirty="0">
            <a:latin typeface="Constantia" panose="02030602050306030303" pitchFamily="18" charset="0"/>
          </a:endParaRPr>
        </a:p>
      </dgm:t>
    </dgm:pt>
    <dgm:pt modelId="{3372A601-9924-4B94-AD7E-039FE3907057}" type="parTrans" cxnId="{BE87E72B-BDAB-48EF-A337-59C30AC47661}">
      <dgm:prSet/>
      <dgm:spPr/>
      <dgm:t>
        <a:bodyPr/>
        <a:lstStyle/>
        <a:p>
          <a:endParaRPr lang="en-US"/>
        </a:p>
      </dgm:t>
    </dgm:pt>
    <dgm:pt modelId="{A5FF112B-0F96-4DE2-AC72-8A4C5C1486EF}" type="sibTrans" cxnId="{BE87E72B-BDAB-48EF-A337-59C30AC47661}">
      <dgm:prSet/>
      <dgm:spPr/>
      <dgm:t>
        <a:bodyPr/>
        <a:lstStyle/>
        <a:p>
          <a:endParaRPr lang="en-US"/>
        </a:p>
      </dgm:t>
    </dgm:pt>
    <dgm:pt modelId="{CDE61C8D-0AF2-4750-AC60-F13025193418}">
      <dgm:prSet custT="1"/>
      <dgm:spPr/>
      <dgm:t>
        <a:bodyPr/>
        <a:lstStyle/>
        <a:p>
          <a:r>
            <a:rPr lang="en-IN" sz="1400" b="0" i="0">
              <a:latin typeface="Constantia" panose="02030602050306030303" pitchFamily="18" charset="0"/>
            </a:rPr>
            <a:t>Use data analysis to support traffic safety measures.</a:t>
          </a:r>
          <a:endParaRPr lang="en-US" sz="1400">
            <a:latin typeface="Constantia" panose="02030602050306030303" pitchFamily="18" charset="0"/>
          </a:endParaRPr>
        </a:p>
      </dgm:t>
    </dgm:pt>
    <dgm:pt modelId="{127C7506-2137-43CE-8013-A1EA3EC28193}" type="parTrans" cxnId="{6EFE7A44-8CD0-4558-A8EF-C4E8946ADCAD}">
      <dgm:prSet/>
      <dgm:spPr/>
      <dgm:t>
        <a:bodyPr/>
        <a:lstStyle/>
        <a:p>
          <a:endParaRPr lang="en-US"/>
        </a:p>
      </dgm:t>
    </dgm:pt>
    <dgm:pt modelId="{EB04FB6D-ABE9-44B5-B780-BD0920EE8110}" type="sibTrans" cxnId="{6EFE7A44-8CD0-4558-A8EF-C4E8946ADCAD}">
      <dgm:prSet/>
      <dgm:spPr/>
      <dgm:t>
        <a:bodyPr/>
        <a:lstStyle/>
        <a:p>
          <a:endParaRPr lang="en-US"/>
        </a:p>
      </dgm:t>
    </dgm:pt>
    <dgm:pt modelId="{6B992F44-3CFB-4654-8F9E-4DF428ACCBBC}">
      <dgm:prSet custT="1"/>
      <dgm:spPr/>
      <dgm:t>
        <a:bodyPr/>
        <a:lstStyle/>
        <a:p>
          <a:r>
            <a:rPr lang="en-IN" sz="1400" b="0" i="0" dirty="0">
              <a:latin typeface="Constantia" panose="02030602050306030303" pitchFamily="18" charset="0"/>
            </a:rPr>
            <a:t>Inform policy decisions to reduce accidents and improve road safety.</a:t>
          </a:r>
          <a:endParaRPr lang="en-US" sz="1400" dirty="0">
            <a:latin typeface="Constantia" panose="02030602050306030303" pitchFamily="18" charset="0"/>
          </a:endParaRPr>
        </a:p>
      </dgm:t>
    </dgm:pt>
    <dgm:pt modelId="{F607DF14-4175-414B-90A9-22F77846813C}" type="parTrans" cxnId="{DD332318-B80C-4819-BFD8-8293741837A6}">
      <dgm:prSet/>
      <dgm:spPr/>
      <dgm:t>
        <a:bodyPr/>
        <a:lstStyle/>
        <a:p>
          <a:endParaRPr lang="en-US"/>
        </a:p>
      </dgm:t>
    </dgm:pt>
    <dgm:pt modelId="{B9BF35FB-502E-4FB2-96F3-149D6349E34A}" type="sibTrans" cxnId="{DD332318-B80C-4819-BFD8-8293741837A6}">
      <dgm:prSet/>
      <dgm:spPr/>
      <dgm:t>
        <a:bodyPr/>
        <a:lstStyle/>
        <a:p>
          <a:endParaRPr lang="en-US"/>
        </a:p>
      </dgm:t>
    </dgm:pt>
    <dgm:pt modelId="{92FC514B-1493-454F-802E-CCDB23BFCF2D}">
      <dgm:prSet custT="1"/>
      <dgm:spPr/>
      <dgm:t>
        <a:bodyPr/>
        <a:lstStyle/>
        <a:p>
          <a:r>
            <a:rPr lang="en-IN" sz="1400" b="0" i="0">
              <a:latin typeface="Constantia" panose="02030602050306030303" pitchFamily="18" charset="0"/>
            </a:rPr>
            <a:t>Highlight trends that may indicate potential risk factors or areas for improvement.</a:t>
          </a:r>
          <a:endParaRPr lang="en-US" sz="1400">
            <a:latin typeface="Constantia" panose="02030602050306030303" pitchFamily="18" charset="0"/>
          </a:endParaRPr>
        </a:p>
      </dgm:t>
    </dgm:pt>
    <dgm:pt modelId="{7C91A73D-D679-41CB-ABB8-139CA1443500}" type="parTrans" cxnId="{5DEA22F5-D74D-42B5-BA78-3CB09DBF74FD}">
      <dgm:prSet/>
      <dgm:spPr/>
      <dgm:t>
        <a:bodyPr/>
        <a:lstStyle/>
        <a:p>
          <a:endParaRPr lang="en-US"/>
        </a:p>
      </dgm:t>
    </dgm:pt>
    <dgm:pt modelId="{5DD203F2-4A18-4ECB-B780-092E105D49E5}" type="sibTrans" cxnId="{5DEA22F5-D74D-42B5-BA78-3CB09DBF74FD}">
      <dgm:prSet/>
      <dgm:spPr/>
      <dgm:t>
        <a:bodyPr/>
        <a:lstStyle/>
        <a:p>
          <a:endParaRPr lang="en-US"/>
        </a:p>
      </dgm:t>
    </dgm:pt>
    <dgm:pt modelId="{0F02C350-AFDB-4BC2-B5E9-E53A18967D1F}">
      <dgm:prSet custT="1"/>
      <dgm:spPr/>
      <dgm:t>
        <a:bodyPr/>
        <a:lstStyle/>
        <a:p>
          <a:pPr>
            <a:defRPr b="1"/>
          </a:pPr>
          <a:r>
            <a:rPr lang="en-IN" sz="1400" b="1" i="0">
              <a:latin typeface="Constantia" panose="02030602050306030303" pitchFamily="18" charset="0"/>
            </a:rPr>
            <a:t>Insights</a:t>
          </a:r>
          <a:endParaRPr lang="en-US" sz="1400">
            <a:latin typeface="Constantia" panose="02030602050306030303" pitchFamily="18" charset="0"/>
          </a:endParaRPr>
        </a:p>
      </dgm:t>
    </dgm:pt>
    <dgm:pt modelId="{31C78C5E-FF79-4E63-B686-96A7F7EAEF6C}" type="parTrans" cxnId="{1CF39448-0F10-41E3-990F-A1626B7AF2D6}">
      <dgm:prSet/>
      <dgm:spPr/>
      <dgm:t>
        <a:bodyPr/>
        <a:lstStyle/>
        <a:p>
          <a:endParaRPr lang="en-US"/>
        </a:p>
      </dgm:t>
    </dgm:pt>
    <dgm:pt modelId="{435EEDD4-87BE-478D-ABDE-711BCC95B3C7}" type="sibTrans" cxnId="{1CF39448-0F10-41E3-990F-A1626B7AF2D6}">
      <dgm:prSet/>
      <dgm:spPr/>
      <dgm:t>
        <a:bodyPr/>
        <a:lstStyle/>
        <a:p>
          <a:endParaRPr lang="en-US"/>
        </a:p>
      </dgm:t>
    </dgm:pt>
    <dgm:pt modelId="{D7789D13-9970-4329-A9FD-6622568A78E8}">
      <dgm:prSet custT="1"/>
      <dgm:spPr/>
      <dgm:t>
        <a:bodyPr/>
        <a:lstStyle/>
        <a:p>
          <a:r>
            <a:rPr lang="en-IN" sz="1400" b="1" i="0" dirty="0">
              <a:latin typeface="Constantia" panose="02030602050306030303" pitchFamily="18" charset="0"/>
            </a:rPr>
            <a:t>Collision Patterns</a:t>
          </a:r>
          <a:r>
            <a:rPr lang="en-IN" sz="1400" b="0" i="0" dirty="0">
              <a:latin typeface="Constantia" panose="02030602050306030303" pitchFamily="18" charset="0"/>
            </a:rPr>
            <a:t>: Most common types of collisions, e.g., rear-end, angle, or single-vehicle crashes.</a:t>
          </a:r>
          <a:endParaRPr lang="en-US" sz="1400" dirty="0">
            <a:latin typeface="Constantia" panose="02030602050306030303" pitchFamily="18" charset="0"/>
          </a:endParaRPr>
        </a:p>
      </dgm:t>
    </dgm:pt>
    <dgm:pt modelId="{E00A5334-55BA-4571-8838-FB443557D8CA}" type="parTrans" cxnId="{7A9DFEF9-93DE-4566-A4C5-32AFC7AFB0A5}">
      <dgm:prSet/>
      <dgm:spPr/>
      <dgm:t>
        <a:bodyPr/>
        <a:lstStyle/>
        <a:p>
          <a:endParaRPr lang="en-US"/>
        </a:p>
      </dgm:t>
    </dgm:pt>
    <dgm:pt modelId="{1ACB6E51-58B5-46FF-BB67-8C5DE97E5B0F}" type="sibTrans" cxnId="{7A9DFEF9-93DE-4566-A4C5-32AFC7AFB0A5}">
      <dgm:prSet/>
      <dgm:spPr/>
      <dgm:t>
        <a:bodyPr/>
        <a:lstStyle/>
        <a:p>
          <a:endParaRPr lang="en-US"/>
        </a:p>
      </dgm:t>
    </dgm:pt>
    <dgm:pt modelId="{43D0B3FD-B3B2-40AB-83DF-6111FF4C60E5}">
      <dgm:prSet custT="1"/>
      <dgm:spPr/>
      <dgm:t>
        <a:bodyPr/>
        <a:lstStyle/>
        <a:p>
          <a:r>
            <a:rPr lang="en-IN" sz="1400" b="1" i="0" dirty="0">
              <a:latin typeface="Constantia" panose="02030602050306030303" pitchFamily="18" charset="0"/>
            </a:rPr>
            <a:t>Risk Factors</a:t>
          </a:r>
          <a:r>
            <a:rPr lang="en-IN" sz="1400" b="0" i="0" dirty="0">
              <a:latin typeface="Constantia" panose="02030602050306030303" pitchFamily="18" charset="0"/>
            </a:rPr>
            <a:t>: Factors that increase the risk of collisions, including weather, traffic control, driver substance abuse, or distracted driving.</a:t>
          </a:r>
          <a:endParaRPr lang="en-US" sz="1400" dirty="0">
            <a:latin typeface="Constantia" panose="02030602050306030303" pitchFamily="18" charset="0"/>
          </a:endParaRPr>
        </a:p>
      </dgm:t>
    </dgm:pt>
    <dgm:pt modelId="{87EC175F-FA92-46AF-9675-97BAFC9441C8}" type="parTrans" cxnId="{7C91B089-51CE-41A3-83E9-0208279146E3}">
      <dgm:prSet/>
      <dgm:spPr/>
      <dgm:t>
        <a:bodyPr/>
        <a:lstStyle/>
        <a:p>
          <a:endParaRPr lang="en-US"/>
        </a:p>
      </dgm:t>
    </dgm:pt>
    <dgm:pt modelId="{535A99D5-DA44-428B-B503-C295AF0DE296}" type="sibTrans" cxnId="{7C91B089-51CE-41A3-83E9-0208279146E3}">
      <dgm:prSet/>
      <dgm:spPr/>
      <dgm:t>
        <a:bodyPr/>
        <a:lstStyle/>
        <a:p>
          <a:endParaRPr lang="en-US"/>
        </a:p>
      </dgm:t>
    </dgm:pt>
    <dgm:pt modelId="{B7FFE831-1477-44B5-9157-90E56AADD482}">
      <dgm:prSet custT="1"/>
      <dgm:spPr/>
      <dgm:t>
        <a:bodyPr/>
        <a:lstStyle/>
        <a:p>
          <a:r>
            <a:rPr lang="en-IN" sz="1400" b="1" i="0">
              <a:latin typeface="Constantia" panose="02030602050306030303" pitchFamily="18" charset="0"/>
            </a:rPr>
            <a:t>High-Risk Locations</a:t>
          </a:r>
          <a:r>
            <a:rPr lang="en-IN" sz="1400" b="0" i="0">
              <a:latin typeface="Constantia" panose="02030602050306030303" pitchFamily="18" charset="0"/>
            </a:rPr>
            <a:t>: Locations with a high frequency of collisions.</a:t>
          </a:r>
          <a:endParaRPr lang="en-US" sz="1400">
            <a:latin typeface="Constantia" panose="02030602050306030303" pitchFamily="18" charset="0"/>
          </a:endParaRPr>
        </a:p>
      </dgm:t>
    </dgm:pt>
    <dgm:pt modelId="{534BC2D1-173A-46C9-AEB0-24FFD2F9741E}" type="parTrans" cxnId="{D0E97115-615B-44D6-83FD-C0AF47FB0D64}">
      <dgm:prSet/>
      <dgm:spPr/>
      <dgm:t>
        <a:bodyPr/>
        <a:lstStyle/>
        <a:p>
          <a:endParaRPr lang="en-US"/>
        </a:p>
      </dgm:t>
    </dgm:pt>
    <dgm:pt modelId="{BADE3068-1D02-44A7-830D-8AB9C392F3BF}" type="sibTrans" cxnId="{D0E97115-615B-44D6-83FD-C0AF47FB0D64}">
      <dgm:prSet/>
      <dgm:spPr/>
      <dgm:t>
        <a:bodyPr/>
        <a:lstStyle/>
        <a:p>
          <a:endParaRPr lang="en-US"/>
        </a:p>
      </dgm:t>
    </dgm:pt>
    <dgm:pt modelId="{D2122244-4C06-4E7A-9065-88CC31932B00}">
      <dgm:prSet custT="1"/>
      <dgm:spPr/>
      <dgm:t>
        <a:bodyPr/>
        <a:lstStyle/>
        <a:p>
          <a:r>
            <a:rPr lang="en-IN" sz="1400" b="1" i="0">
              <a:latin typeface="Constantia" panose="02030602050306030303" pitchFamily="18" charset="0"/>
            </a:rPr>
            <a:t>Injury Severity</a:t>
          </a:r>
          <a:r>
            <a:rPr lang="en-IN" sz="1400" b="0" i="0">
              <a:latin typeface="Constantia" panose="02030602050306030303" pitchFamily="18" charset="0"/>
            </a:rPr>
            <a:t>: Trends in the severity of injuries and factors contributing to serious or fatal injuries.</a:t>
          </a:r>
          <a:endParaRPr lang="en-US" sz="1400">
            <a:latin typeface="Constantia" panose="02030602050306030303" pitchFamily="18" charset="0"/>
          </a:endParaRPr>
        </a:p>
      </dgm:t>
    </dgm:pt>
    <dgm:pt modelId="{2DA23DAA-2421-4C52-8292-7B486D393556}" type="parTrans" cxnId="{42192119-FCF1-4889-8CEB-7A6EB8166A87}">
      <dgm:prSet/>
      <dgm:spPr/>
      <dgm:t>
        <a:bodyPr/>
        <a:lstStyle/>
        <a:p>
          <a:endParaRPr lang="en-US"/>
        </a:p>
      </dgm:t>
    </dgm:pt>
    <dgm:pt modelId="{C2ADDB40-5CE0-4DD4-9D36-D46E371C0618}" type="sibTrans" cxnId="{42192119-FCF1-4889-8CEB-7A6EB8166A87}">
      <dgm:prSet/>
      <dgm:spPr/>
      <dgm:t>
        <a:bodyPr/>
        <a:lstStyle/>
        <a:p>
          <a:endParaRPr lang="en-US"/>
        </a:p>
      </dgm:t>
    </dgm:pt>
    <dgm:pt modelId="{8E1C91E9-B1EE-4807-9E53-E83D8AED65D7}">
      <dgm:prSet custT="1"/>
      <dgm:spPr/>
      <dgm:t>
        <a:bodyPr/>
        <a:lstStyle/>
        <a:p>
          <a:pPr>
            <a:defRPr b="1"/>
          </a:pPr>
          <a:r>
            <a:rPr lang="en-IN" sz="1400" b="1" i="0">
              <a:latin typeface="Constantia" panose="02030602050306030303" pitchFamily="18" charset="0"/>
            </a:rPr>
            <a:t>Datasets</a:t>
          </a:r>
          <a:endParaRPr lang="en-US" sz="1400">
            <a:latin typeface="Constantia" panose="02030602050306030303" pitchFamily="18" charset="0"/>
          </a:endParaRPr>
        </a:p>
      </dgm:t>
    </dgm:pt>
    <dgm:pt modelId="{38AA73F7-2005-4D01-A746-5D37B5C485F9}" type="parTrans" cxnId="{5D87C31B-3EA4-479B-ADBF-746E1C84FD37}">
      <dgm:prSet/>
      <dgm:spPr/>
      <dgm:t>
        <a:bodyPr/>
        <a:lstStyle/>
        <a:p>
          <a:endParaRPr lang="en-US"/>
        </a:p>
      </dgm:t>
    </dgm:pt>
    <dgm:pt modelId="{23221D9B-A210-4710-B512-8456AD5573D8}" type="sibTrans" cxnId="{5D87C31B-3EA4-479B-ADBF-746E1C84FD37}">
      <dgm:prSet/>
      <dgm:spPr/>
      <dgm:t>
        <a:bodyPr/>
        <a:lstStyle/>
        <a:p>
          <a:endParaRPr lang="en-US"/>
        </a:p>
      </dgm:t>
    </dgm:pt>
    <dgm:pt modelId="{AA600785-437D-4DDC-BA2C-B9082AABFBA1}">
      <dgm:prSet custT="1"/>
      <dgm:spPr/>
      <dgm:t>
        <a:bodyPr/>
        <a:lstStyle/>
        <a:p>
          <a:r>
            <a:rPr lang="en-IN" sz="1400" i="0" u="sng" dirty="0">
              <a:latin typeface="Constantia" panose="02030602050306030303" pitchFamily="18" charset="0"/>
            </a:rPr>
            <a:t>Motor Vehicle Drivers Dataset</a:t>
          </a:r>
          <a:endParaRPr lang="en-US" sz="1400" u="sng" dirty="0">
            <a:latin typeface="Constantia" panose="02030602050306030303" pitchFamily="18" charset="0"/>
          </a:endParaRPr>
        </a:p>
      </dgm:t>
    </dgm:pt>
    <dgm:pt modelId="{0B944D7D-4299-41EF-8D03-0F069946DAB2}" type="parTrans" cxnId="{CB4C4A9B-B099-4DAB-B3E0-3539D3D38EF5}">
      <dgm:prSet/>
      <dgm:spPr/>
      <dgm:t>
        <a:bodyPr/>
        <a:lstStyle/>
        <a:p>
          <a:endParaRPr lang="en-US"/>
        </a:p>
      </dgm:t>
    </dgm:pt>
    <dgm:pt modelId="{77CD5F8F-B224-4DFB-B179-F1523D085D92}" type="sibTrans" cxnId="{CB4C4A9B-B099-4DAB-B3E0-3539D3D38EF5}">
      <dgm:prSet/>
      <dgm:spPr/>
      <dgm:t>
        <a:bodyPr/>
        <a:lstStyle/>
        <a:p>
          <a:endParaRPr lang="en-US"/>
        </a:p>
      </dgm:t>
    </dgm:pt>
    <dgm:pt modelId="{C156327D-D75B-4B7F-ACD6-2942A3806C60}">
      <dgm:prSet custT="1"/>
      <dgm:spPr/>
      <dgm:t>
        <a:bodyPr/>
        <a:lstStyle/>
        <a:p>
          <a:r>
            <a:rPr lang="en-IN" sz="1400" i="0" u="sng" dirty="0">
              <a:latin typeface="Constantia" panose="02030602050306030303" pitchFamily="18" charset="0"/>
            </a:rPr>
            <a:t>Non-Motorists (Pedestrians and Cyclists) Dataset</a:t>
          </a:r>
          <a:endParaRPr lang="en-US" sz="1400" u="sng" dirty="0">
            <a:latin typeface="Constantia" panose="02030602050306030303" pitchFamily="18" charset="0"/>
          </a:endParaRPr>
        </a:p>
      </dgm:t>
    </dgm:pt>
    <dgm:pt modelId="{05BA680C-A012-4862-822D-6A780F000C20}" type="parTrans" cxnId="{F9067A72-1F73-4397-910E-76CE0E6D74AA}">
      <dgm:prSet/>
      <dgm:spPr/>
      <dgm:t>
        <a:bodyPr/>
        <a:lstStyle/>
        <a:p>
          <a:endParaRPr lang="en-US"/>
        </a:p>
      </dgm:t>
    </dgm:pt>
    <dgm:pt modelId="{178B43F1-2F0D-4CA2-8F21-A75F82ECC87C}" type="sibTrans" cxnId="{F9067A72-1F73-4397-910E-76CE0E6D74AA}">
      <dgm:prSet/>
      <dgm:spPr/>
      <dgm:t>
        <a:bodyPr/>
        <a:lstStyle/>
        <a:p>
          <a:endParaRPr lang="en-US"/>
        </a:p>
      </dgm:t>
    </dgm:pt>
    <dgm:pt modelId="{19FCF63B-56DF-C248-AA0A-5A41D03ED0DD}" type="pres">
      <dgm:prSet presAssocID="{7EE22038-9E1D-412C-A50A-A635C5766F58}" presName="linear" presStyleCnt="0">
        <dgm:presLayoutVars>
          <dgm:dir/>
          <dgm:animLvl val="lvl"/>
          <dgm:resizeHandles val="exact"/>
        </dgm:presLayoutVars>
      </dgm:prSet>
      <dgm:spPr/>
    </dgm:pt>
    <dgm:pt modelId="{21D73DFA-35EA-2946-8487-4E994434D019}" type="pres">
      <dgm:prSet presAssocID="{0A3BEF00-0D2B-4591-94ED-1B6336BB6D2B}" presName="parentLin" presStyleCnt="0"/>
      <dgm:spPr/>
    </dgm:pt>
    <dgm:pt modelId="{943D4737-9F5F-814E-B7EC-061553F522A7}" type="pres">
      <dgm:prSet presAssocID="{0A3BEF00-0D2B-4591-94ED-1B6336BB6D2B}" presName="parentLeftMargin" presStyleLbl="node1" presStyleIdx="0" presStyleCnt="4"/>
      <dgm:spPr/>
    </dgm:pt>
    <dgm:pt modelId="{06192AC2-AA38-7744-B390-FE16CB81C3D0}" type="pres">
      <dgm:prSet presAssocID="{0A3BEF00-0D2B-4591-94ED-1B6336BB6D2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1C0EBCA-D39E-5040-A894-91014117A367}" type="pres">
      <dgm:prSet presAssocID="{0A3BEF00-0D2B-4591-94ED-1B6336BB6D2B}" presName="negativeSpace" presStyleCnt="0"/>
      <dgm:spPr/>
    </dgm:pt>
    <dgm:pt modelId="{78E0B94B-750E-7A4B-A912-8EB5B5D6CB3A}" type="pres">
      <dgm:prSet presAssocID="{0A3BEF00-0D2B-4591-94ED-1B6336BB6D2B}" presName="childText" presStyleLbl="conFgAcc1" presStyleIdx="0" presStyleCnt="4">
        <dgm:presLayoutVars>
          <dgm:bulletEnabled val="1"/>
        </dgm:presLayoutVars>
      </dgm:prSet>
      <dgm:spPr/>
    </dgm:pt>
    <dgm:pt modelId="{25D76054-49B4-084A-A89B-1174E49D6D1C}" type="pres">
      <dgm:prSet presAssocID="{B72468AA-DE23-4900-AC08-A443233F791D}" presName="spaceBetweenRectangles" presStyleCnt="0"/>
      <dgm:spPr/>
    </dgm:pt>
    <dgm:pt modelId="{A3849A21-7BAE-AA42-B413-65252B6F064C}" type="pres">
      <dgm:prSet presAssocID="{DFA827D9-4389-409C-84F4-A9C25D5BEF46}" presName="parentLin" presStyleCnt="0"/>
      <dgm:spPr/>
    </dgm:pt>
    <dgm:pt modelId="{F95777DB-C45F-AF42-93EB-FB046308DD6F}" type="pres">
      <dgm:prSet presAssocID="{DFA827D9-4389-409C-84F4-A9C25D5BEF46}" presName="parentLeftMargin" presStyleLbl="node1" presStyleIdx="0" presStyleCnt="4"/>
      <dgm:spPr/>
    </dgm:pt>
    <dgm:pt modelId="{A3FEB4B3-5408-DD4B-A8B1-5BD4C3DCE290}" type="pres">
      <dgm:prSet presAssocID="{DFA827D9-4389-409C-84F4-A9C25D5BEF4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69A1AC4-306B-4049-B42A-7AFFCA0E74D4}" type="pres">
      <dgm:prSet presAssocID="{DFA827D9-4389-409C-84F4-A9C25D5BEF46}" presName="negativeSpace" presStyleCnt="0"/>
      <dgm:spPr/>
    </dgm:pt>
    <dgm:pt modelId="{4A1B6712-FC17-8342-9D05-FC6F807A427A}" type="pres">
      <dgm:prSet presAssocID="{DFA827D9-4389-409C-84F4-A9C25D5BEF46}" presName="childText" presStyleLbl="conFgAcc1" presStyleIdx="1" presStyleCnt="4">
        <dgm:presLayoutVars>
          <dgm:bulletEnabled val="1"/>
        </dgm:presLayoutVars>
      </dgm:prSet>
      <dgm:spPr/>
    </dgm:pt>
    <dgm:pt modelId="{7D8CB19C-C1DF-5A4C-B5A3-9C5E9EECDEC7}" type="pres">
      <dgm:prSet presAssocID="{A5FF112B-0F96-4DE2-AC72-8A4C5C1486EF}" presName="spaceBetweenRectangles" presStyleCnt="0"/>
      <dgm:spPr/>
    </dgm:pt>
    <dgm:pt modelId="{0446BE53-D6F1-AA4E-91CB-F05545E71D37}" type="pres">
      <dgm:prSet presAssocID="{0F02C350-AFDB-4BC2-B5E9-E53A18967D1F}" presName="parentLin" presStyleCnt="0"/>
      <dgm:spPr/>
    </dgm:pt>
    <dgm:pt modelId="{4B9B2B3F-F00F-D74F-8827-F2D9CB373846}" type="pres">
      <dgm:prSet presAssocID="{0F02C350-AFDB-4BC2-B5E9-E53A18967D1F}" presName="parentLeftMargin" presStyleLbl="node1" presStyleIdx="1" presStyleCnt="4"/>
      <dgm:spPr/>
    </dgm:pt>
    <dgm:pt modelId="{C9918E16-8E58-4C43-AEEF-812538B6622D}" type="pres">
      <dgm:prSet presAssocID="{0F02C350-AFDB-4BC2-B5E9-E53A18967D1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B47F7AB-CD60-D145-95F2-363A4D2171C8}" type="pres">
      <dgm:prSet presAssocID="{0F02C350-AFDB-4BC2-B5E9-E53A18967D1F}" presName="negativeSpace" presStyleCnt="0"/>
      <dgm:spPr/>
    </dgm:pt>
    <dgm:pt modelId="{91FFD016-E35E-1146-81B2-84C6FD76BB9F}" type="pres">
      <dgm:prSet presAssocID="{0F02C350-AFDB-4BC2-B5E9-E53A18967D1F}" presName="childText" presStyleLbl="conFgAcc1" presStyleIdx="2" presStyleCnt="4">
        <dgm:presLayoutVars>
          <dgm:bulletEnabled val="1"/>
        </dgm:presLayoutVars>
      </dgm:prSet>
      <dgm:spPr/>
    </dgm:pt>
    <dgm:pt modelId="{B0580865-5518-9D48-9CD7-D10621138691}" type="pres">
      <dgm:prSet presAssocID="{435EEDD4-87BE-478D-ABDE-711BCC95B3C7}" presName="spaceBetweenRectangles" presStyleCnt="0"/>
      <dgm:spPr/>
    </dgm:pt>
    <dgm:pt modelId="{3756D6E5-BAA3-914D-B052-3D5B717C03A9}" type="pres">
      <dgm:prSet presAssocID="{8E1C91E9-B1EE-4807-9E53-E83D8AED65D7}" presName="parentLin" presStyleCnt="0"/>
      <dgm:spPr/>
    </dgm:pt>
    <dgm:pt modelId="{4C5694E4-04AC-8047-BD7C-9DCFF8A951E1}" type="pres">
      <dgm:prSet presAssocID="{8E1C91E9-B1EE-4807-9E53-E83D8AED65D7}" presName="parentLeftMargin" presStyleLbl="node1" presStyleIdx="2" presStyleCnt="4"/>
      <dgm:spPr/>
    </dgm:pt>
    <dgm:pt modelId="{92D882DD-7723-6B4E-9D54-4DED9EC6B006}" type="pres">
      <dgm:prSet presAssocID="{8E1C91E9-B1EE-4807-9E53-E83D8AED65D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EE647B0-889E-AE44-948E-049F3EF33DFF}" type="pres">
      <dgm:prSet presAssocID="{8E1C91E9-B1EE-4807-9E53-E83D8AED65D7}" presName="negativeSpace" presStyleCnt="0"/>
      <dgm:spPr/>
    </dgm:pt>
    <dgm:pt modelId="{365428B7-AE00-1E4F-ABD8-88C7BE68ED5C}" type="pres">
      <dgm:prSet presAssocID="{8E1C91E9-B1EE-4807-9E53-E83D8AED65D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919BE09-5687-45F9-9D6B-D8FB0434F62B}" srcId="{0A3BEF00-0D2B-4591-94ED-1B6336BB6D2B}" destId="{B41A4E93-9472-4C42-9C26-31269DAE4B81}" srcOrd="1" destOrd="0" parTransId="{6B4A4874-199A-4E5A-8503-B3CC49334004}" sibTransId="{0B295A4B-59C2-4FE7-92E8-2226EA245341}"/>
    <dgm:cxn modelId="{1A8B9B0B-C85C-8141-B78D-2591FA863C7E}" type="presOf" srcId="{C156327D-D75B-4B7F-ACD6-2942A3806C60}" destId="{365428B7-AE00-1E4F-ABD8-88C7BE68ED5C}" srcOrd="0" destOrd="1" presId="urn:microsoft.com/office/officeart/2005/8/layout/list1"/>
    <dgm:cxn modelId="{D0E97115-615B-44D6-83FD-C0AF47FB0D64}" srcId="{0F02C350-AFDB-4BC2-B5E9-E53A18967D1F}" destId="{B7FFE831-1477-44B5-9157-90E56AADD482}" srcOrd="2" destOrd="0" parTransId="{534BC2D1-173A-46C9-AEB0-24FFD2F9741E}" sibTransId="{BADE3068-1D02-44A7-830D-8AB9C392F3BF}"/>
    <dgm:cxn modelId="{DD332318-B80C-4819-BFD8-8293741837A6}" srcId="{DFA827D9-4389-409C-84F4-A9C25D5BEF46}" destId="{6B992F44-3CFB-4654-8F9E-4DF428ACCBBC}" srcOrd="1" destOrd="0" parTransId="{F607DF14-4175-414B-90A9-22F77846813C}" sibTransId="{B9BF35FB-502E-4FB2-96F3-149D6349E34A}"/>
    <dgm:cxn modelId="{42192119-FCF1-4889-8CEB-7A6EB8166A87}" srcId="{0F02C350-AFDB-4BC2-B5E9-E53A18967D1F}" destId="{D2122244-4C06-4E7A-9065-88CC31932B00}" srcOrd="3" destOrd="0" parTransId="{2DA23DAA-2421-4C52-8292-7B486D393556}" sibTransId="{C2ADDB40-5CE0-4DD4-9D36-D46E371C0618}"/>
    <dgm:cxn modelId="{F9B0A41B-420D-4103-B37D-9D4B18002572}" srcId="{7EE22038-9E1D-412C-A50A-A635C5766F58}" destId="{0A3BEF00-0D2B-4591-94ED-1B6336BB6D2B}" srcOrd="0" destOrd="0" parTransId="{28B095A5-1650-4531-9F55-0EA8D4DDA01C}" sibTransId="{B72468AA-DE23-4900-AC08-A443233F791D}"/>
    <dgm:cxn modelId="{5D87C31B-3EA4-479B-ADBF-746E1C84FD37}" srcId="{7EE22038-9E1D-412C-A50A-A635C5766F58}" destId="{8E1C91E9-B1EE-4807-9E53-E83D8AED65D7}" srcOrd="3" destOrd="0" parTransId="{38AA73F7-2005-4D01-A746-5D37B5C485F9}" sibTransId="{23221D9B-A210-4710-B512-8456AD5573D8}"/>
    <dgm:cxn modelId="{94DB9327-1DB6-CB4D-8730-936316E1647A}" type="presOf" srcId="{B7FFE831-1477-44B5-9157-90E56AADD482}" destId="{91FFD016-E35E-1146-81B2-84C6FD76BB9F}" srcOrd="0" destOrd="2" presId="urn:microsoft.com/office/officeart/2005/8/layout/list1"/>
    <dgm:cxn modelId="{BE87E72B-BDAB-48EF-A337-59C30AC47661}" srcId="{7EE22038-9E1D-412C-A50A-A635C5766F58}" destId="{DFA827D9-4389-409C-84F4-A9C25D5BEF46}" srcOrd="1" destOrd="0" parTransId="{3372A601-9924-4B94-AD7E-039FE3907057}" sibTransId="{A5FF112B-0F96-4DE2-AC72-8A4C5C1486EF}"/>
    <dgm:cxn modelId="{1452F332-1A44-4C4D-AC04-5F91A588D485}" type="presOf" srcId="{D2122244-4C06-4E7A-9065-88CC31932B00}" destId="{91FFD016-E35E-1146-81B2-84C6FD76BB9F}" srcOrd="0" destOrd="3" presId="urn:microsoft.com/office/officeart/2005/8/layout/list1"/>
    <dgm:cxn modelId="{3D5A8836-1FDA-3C4D-B14B-427C65A50A38}" type="presOf" srcId="{E4D71E23-DD44-4FEA-B85C-7667517180BD}" destId="{78E0B94B-750E-7A4B-A912-8EB5B5D6CB3A}" srcOrd="0" destOrd="0" presId="urn:microsoft.com/office/officeart/2005/8/layout/list1"/>
    <dgm:cxn modelId="{E2BB103B-0581-D34B-AE20-ABFE7C744C11}" type="presOf" srcId="{6B992F44-3CFB-4654-8F9E-4DF428ACCBBC}" destId="{4A1B6712-FC17-8342-9D05-FC6F807A427A}" srcOrd="0" destOrd="1" presId="urn:microsoft.com/office/officeart/2005/8/layout/list1"/>
    <dgm:cxn modelId="{6EFE7A44-8CD0-4558-A8EF-C4E8946ADCAD}" srcId="{DFA827D9-4389-409C-84F4-A9C25D5BEF46}" destId="{CDE61C8D-0AF2-4750-AC60-F13025193418}" srcOrd="0" destOrd="0" parTransId="{127C7506-2137-43CE-8013-A1EA3EC28193}" sibTransId="{EB04FB6D-ABE9-44B5-B780-BD0920EE8110}"/>
    <dgm:cxn modelId="{1CF39448-0F10-41E3-990F-A1626B7AF2D6}" srcId="{7EE22038-9E1D-412C-A50A-A635C5766F58}" destId="{0F02C350-AFDB-4BC2-B5E9-E53A18967D1F}" srcOrd="2" destOrd="0" parTransId="{31C78C5E-FF79-4E63-B686-96A7F7EAEF6C}" sibTransId="{435EEDD4-87BE-478D-ABDE-711BCC95B3C7}"/>
    <dgm:cxn modelId="{AEB8785F-6D1B-4577-A673-0C477523C5E8}" srcId="{0A3BEF00-0D2B-4591-94ED-1B6336BB6D2B}" destId="{E4D71E23-DD44-4FEA-B85C-7667517180BD}" srcOrd="0" destOrd="0" parTransId="{31372077-D3EB-4B42-B01C-07781F9D7C2F}" sibTransId="{F8959FCE-7C4A-455B-B9E3-CA182C7B9707}"/>
    <dgm:cxn modelId="{4C468065-2A3D-E944-A4B0-1E216005E42B}" type="presOf" srcId="{92FC514B-1493-454F-802E-CCDB23BFCF2D}" destId="{4A1B6712-FC17-8342-9D05-FC6F807A427A}" srcOrd="0" destOrd="2" presId="urn:microsoft.com/office/officeart/2005/8/layout/list1"/>
    <dgm:cxn modelId="{8822386A-4769-4240-A8E5-E63BF9E4B565}" type="presOf" srcId="{B41A4E93-9472-4C42-9C26-31269DAE4B81}" destId="{78E0B94B-750E-7A4B-A912-8EB5B5D6CB3A}" srcOrd="0" destOrd="1" presId="urn:microsoft.com/office/officeart/2005/8/layout/list1"/>
    <dgm:cxn modelId="{C1995272-D163-8E48-A121-870C6CC7CCAF}" type="presOf" srcId="{0F02C350-AFDB-4BC2-B5E9-E53A18967D1F}" destId="{C9918E16-8E58-4C43-AEEF-812538B6622D}" srcOrd="1" destOrd="0" presId="urn:microsoft.com/office/officeart/2005/8/layout/list1"/>
    <dgm:cxn modelId="{F9067A72-1F73-4397-910E-76CE0E6D74AA}" srcId="{8E1C91E9-B1EE-4807-9E53-E83D8AED65D7}" destId="{C156327D-D75B-4B7F-ACD6-2942A3806C60}" srcOrd="1" destOrd="0" parTransId="{05BA680C-A012-4862-822D-6A780F000C20}" sibTransId="{178B43F1-2F0D-4CA2-8F21-A75F82ECC87C}"/>
    <dgm:cxn modelId="{F20A1B73-E320-4A4B-9FF8-765C8D816980}" type="presOf" srcId="{7EE22038-9E1D-412C-A50A-A635C5766F58}" destId="{19FCF63B-56DF-C248-AA0A-5A41D03ED0DD}" srcOrd="0" destOrd="0" presId="urn:microsoft.com/office/officeart/2005/8/layout/list1"/>
    <dgm:cxn modelId="{2450A088-792A-4570-B67A-880EDF733338}" srcId="{0A3BEF00-0D2B-4591-94ED-1B6336BB6D2B}" destId="{D078753E-97DA-40AA-BAD5-59868958885F}" srcOrd="2" destOrd="0" parTransId="{97A624EF-136E-4C30-8243-794A34186A89}" sibTransId="{CA671F8F-C65C-410A-8CD0-BA93E8E02446}"/>
    <dgm:cxn modelId="{7C91B089-51CE-41A3-83E9-0208279146E3}" srcId="{0F02C350-AFDB-4BC2-B5E9-E53A18967D1F}" destId="{43D0B3FD-B3B2-40AB-83DF-6111FF4C60E5}" srcOrd="1" destOrd="0" parTransId="{87EC175F-FA92-46AF-9675-97BAFC9441C8}" sibTransId="{535A99D5-DA44-428B-B503-C295AF0DE296}"/>
    <dgm:cxn modelId="{4731D68A-6403-AC4A-8F73-938A52837A04}" type="presOf" srcId="{8E1C91E9-B1EE-4807-9E53-E83D8AED65D7}" destId="{92D882DD-7723-6B4E-9D54-4DED9EC6B006}" srcOrd="1" destOrd="0" presId="urn:microsoft.com/office/officeart/2005/8/layout/list1"/>
    <dgm:cxn modelId="{3470618B-4688-6240-900B-C88B5EDA6731}" type="presOf" srcId="{8E1C91E9-B1EE-4807-9E53-E83D8AED65D7}" destId="{4C5694E4-04AC-8047-BD7C-9DCFF8A951E1}" srcOrd="0" destOrd="0" presId="urn:microsoft.com/office/officeart/2005/8/layout/list1"/>
    <dgm:cxn modelId="{CB4C4A9B-B099-4DAB-B3E0-3539D3D38EF5}" srcId="{8E1C91E9-B1EE-4807-9E53-E83D8AED65D7}" destId="{AA600785-437D-4DDC-BA2C-B9082AABFBA1}" srcOrd="0" destOrd="0" parTransId="{0B944D7D-4299-41EF-8D03-0F069946DAB2}" sibTransId="{77CD5F8F-B224-4DFB-B179-F1523D085D92}"/>
    <dgm:cxn modelId="{B981199F-2AAF-4148-A9FB-462EFBAA28D3}" type="presOf" srcId="{43D0B3FD-B3B2-40AB-83DF-6111FF4C60E5}" destId="{91FFD016-E35E-1146-81B2-84C6FD76BB9F}" srcOrd="0" destOrd="1" presId="urn:microsoft.com/office/officeart/2005/8/layout/list1"/>
    <dgm:cxn modelId="{F3651BA6-A8F2-4245-8841-016CAA1D88B5}" type="presOf" srcId="{0A3BEF00-0D2B-4591-94ED-1B6336BB6D2B}" destId="{06192AC2-AA38-7744-B390-FE16CB81C3D0}" srcOrd="1" destOrd="0" presId="urn:microsoft.com/office/officeart/2005/8/layout/list1"/>
    <dgm:cxn modelId="{9C9F23AE-4EFA-E74B-A32A-0905A6DEEAC8}" type="presOf" srcId="{AA600785-437D-4DDC-BA2C-B9082AABFBA1}" destId="{365428B7-AE00-1E4F-ABD8-88C7BE68ED5C}" srcOrd="0" destOrd="0" presId="urn:microsoft.com/office/officeart/2005/8/layout/list1"/>
    <dgm:cxn modelId="{C3BAFFAE-0A80-7542-A75E-DE939E1E1337}" type="presOf" srcId="{D078753E-97DA-40AA-BAD5-59868958885F}" destId="{78E0B94B-750E-7A4B-A912-8EB5B5D6CB3A}" srcOrd="0" destOrd="2" presId="urn:microsoft.com/office/officeart/2005/8/layout/list1"/>
    <dgm:cxn modelId="{61D6F0B0-A726-574C-8F75-F74FB4021A67}" type="presOf" srcId="{CDE61C8D-0AF2-4750-AC60-F13025193418}" destId="{4A1B6712-FC17-8342-9D05-FC6F807A427A}" srcOrd="0" destOrd="0" presId="urn:microsoft.com/office/officeart/2005/8/layout/list1"/>
    <dgm:cxn modelId="{0ED326C2-57D1-954C-B410-64A80F31F1D3}" type="presOf" srcId="{DFA827D9-4389-409C-84F4-A9C25D5BEF46}" destId="{F95777DB-C45F-AF42-93EB-FB046308DD6F}" srcOrd="0" destOrd="0" presId="urn:microsoft.com/office/officeart/2005/8/layout/list1"/>
    <dgm:cxn modelId="{AD6EDEC3-B816-B643-B350-4B0EE5513410}" type="presOf" srcId="{D7789D13-9970-4329-A9FD-6622568A78E8}" destId="{91FFD016-E35E-1146-81B2-84C6FD76BB9F}" srcOrd="0" destOrd="0" presId="urn:microsoft.com/office/officeart/2005/8/layout/list1"/>
    <dgm:cxn modelId="{813FE6D9-6EA7-B140-80CB-183DFB7A6EFF}" type="presOf" srcId="{0F02C350-AFDB-4BC2-B5E9-E53A18967D1F}" destId="{4B9B2B3F-F00F-D74F-8827-F2D9CB373846}" srcOrd="0" destOrd="0" presId="urn:microsoft.com/office/officeart/2005/8/layout/list1"/>
    <dgm:cxn modelId="{16257AF0-B87C-F247-976E-8D59217D20BE}" type="presOf" srcId="{0A3BEF00-0D2B-4591-94ED-1B6336BB6D2B}" destId="{943D4737-9F5F-814E-B7EC-061553F522A7}" srcOrd="0" destOrd="0" presId="urn:microsoft.com/office/officeart/2005/8/layout/list1"/>
    <dgm:cxn modelId="{5DEA22F5-D74D-42B5-BA78-3CB09DBF74FD}" srcId="{DFA827D9-4389-409C-84F4-A9C25D5BEF46}" destId="{92FC514B-1493-454F-802E-CCDB23BFCF2D}" srcOrd="2" destOrd="0" parTransId="{7C91A73D-D679-41CB-ABB8-139CA1443500}" sibTransId="{5DD203F2-4A18-4ECB-B780-092E105D49E5}"/>
    <dgm:cxn modelId="{7A9DFEF9-93DE-4566-A4C5-32AFC7AFB0A5}" srcId="{0F02C350-AFDB-4BC2-B5E9-E53A18967D1F}" destId="{D7789D13-9970-4329-A9FD-6622568A78E8}" srcOrd="0" destOrd="0" parTransId="{E00A5334-55BA-4571-8838-FB443557D8CA}" sibTransId="{1ACB6E51-58B5-46FF-BB67-8C5DE97E5B0F}"/>
    <dgm:cxn modelId="{B1DA10FA-DE3C-C84A-BC10-4A785F178F04}" type="presOf" srcId="{DFA827D9-4389-409C-84F4-A9C25D5BEF46}" destId="{A3FEB4B3-5408-DD4B-A8B1-5BD4C3DCE290}" srcOrd="1" destOrd="0" presId="urn:microsoft.com/office/officeart/2005/8/layout/list1"/>
    <dgm:cxn modelId="{3A9B38E8-4EE6-9145-A17D-03F30C24C14B}" type="presParOf" srcId="{19FCF63B-56DF-C248-AA0A-5A41D03ED0DD}" destId="{21D73DFA-35EA-2946-8487-4E994434D019}" srcOrd="0" destOrd="0" presId="urn:microsoft.com/office/officeart/2005/8/layout/list1"/>
    <dgm:cxn modelId="{CBFEDD80-6052-4A45-9141-E99636984254}" type="presParOf" srcId="{21D73DFA-35EA-2946-8487-4E994434D019}" destId="{943D4737-9F5F-814E-B7EC-061553F522A7}" srcOrd="0" destOrd="0" presId="urn:microsoft.com/office/officeart/2005/8/layout/list1"/>
    <dgm:cxn modelId="{2B1BBFD5-0C1C-7E46-8BD6-B80878CB21AE}" type="presParOf" srcId="{21D73DFA-35EA-2946-8487-4E994434D019}" destId="{06192AC2-AA38-7744-B390-FE16CB81C3D0}" srcOrd="1" destOrd="0" presId="urn:microsoft.com/office/officeart/2005/8/layout/list1"/>
    <dgm:cxn modelId="{A9A3366C-059D-0849-98E6-B0A287110173}" type="presParOf" srcId="{19FCF63B-56DF-C248-AA0A-5A41D03ED0DD}" destId="{01C0EBCA-D39E-5040-A894-91014117A367}" srcOrd="1" destOrd="0" presId="urn:microsoft.com/office/officeart/2005/8/layout/list1"/>
    <dgm:cxn modelId="{A1940E13-159C-5D4F-9F3F-5EF61CB5EC02}" type="presParOf" srcId="{19FCF63B-56DF-C248-AA0A-5A41D03ED0DD}" destId="{78E0B94B-750E-7A4B-A912-8EB5B5D6CB3A}" srcOrd="2" destOrd="0" presId="urn:microsoft.com/office/officeart/2005/8/layout/list1"/>
    <dgm:cxn modelId="{55B778F8-FA16-E34F-BDE7-FE8F3789EE4F}" type="presParOf" srcId="{19FCF63B-56DF-C248-AA0A-5A41D03ED0DD}" destId="{25D76054-49B4-084A-A89B-1174E49D6D1C}" srcOrd="3" destOrd="0" presId="urn:microsoft.com/office/officeart/2005/8/layout/list1"/>
    <dgm:cxn modelId="{AE2AA2A4-B53D-E542-93C6-55CD4C52A041}" type="presParOf" srcId="{19FCF63B-56DF-C248-AA0A-5A41D03ED0DD}" destId="{A3849A21-7BAE-AA42-B413-65252B6F064C}" srcOrd="4" destOrd="0" presId="urn:microsoft.com/office/officeart/2005/8/layout/list1"/>
    <dgm:cxn modelId="{7B010D3D-38B9-A54C-8C55-F033D9C82429}" type="presParOf" srcId="{A3849A21-7BAE-AA42-B413-65252B6F064C}" destId="{F95777DB-C45F-AF42-93EB-FB046308DD6F}" srcOrd="0" destOrd="0" presId="urn:microsoft.com/office/officeart/2005/8/layout/list1"/>
    <dgm:cxn modelId="{A0A0EEC4-C11E-6E4C-A524-DBD7C776F8E1}" type="presParOf" srcId="{A3849A21-7BAE-AA42-B413-65252B6F064C}" destId="{A3FEB4B3-5408-DD4B-A8B1-5BD4C3DCE290}" srcOrd="1" destOrd="0" presId="urn:microsoft.com/office/officeart/2005/8/layout/list1"/>
    <dgm:cxn modelId="{3CFC844A-5A61-E540-A294-A7D683847407}" type="presParOf" srcId="{19FCF63B-56DF-C248-AA0A-5A41D03ED0DD}" destId="{369A1AC4-306B-4049-B42A-7AFFCA0E74D4}" srcOrd="5" destOrd="0" presId="urn:microsoft.com/office/officeart/2005/8/layout/list1"/>
    <dgm:cxn modelId="{C34EA9B9-8937-194F-AF0A-96CA9696B274}" type="presParOf" srcId="{19FCF63B-56DF-C248-AA0A-5A41D03ED0DD}" destId="{4A1B6712-FC17-8342-9D05-FC6F807A427A}" srcOrd="6" destOrd="0" presId="urn:microsoft.com/office/officeart/2005/8/layout/list1"/>
    <dgm:cxn modelId="{28BB8B5C-AB0B-E347-B81C-9C4CFCA09280}" type="presParOf" srcId="{19FCF63B-56DF-C248-AA0A-5A41D03ED0DD}" destId="{7D8CB19C-C1DF-5A4C-B5A3-9C5E9EECDEC7}" srcOrd="7" destOrd="0" presId="urn:microsoft.com/office/officeart/2005/8/layout/list1"/>
    <dgm:cxn modelId="{BA398210-8E98-444E-AC90-42324A38A731}" type="presParOf" srcId="{19FCF63B-56DF-C248-AA0A-5A41D03ED0DD}" destId="{0446BE53-D6F1-AA4E-91CB-F05545E71D37}" srcOrd="8" destOrd="0" presId="urn:microsoft.com/office/officeart/2005/8/layout/list1"/>
    <dgm:cxn modelId="{696CC1AA-F358-424A-A732-E96F630ED3B5}" type="presParOf" srcId="{0446BE53-D6F1-AA4E-91CB-F05545E71D37}" destId="{4B9B2B3F-F00F-D74F-8827-F2D9CB373846}" srcOrd="0" destOrd="0" presId="urn:microsoft.com/office/officeart/2005/8/layout/list1"/>
    <dgm:cxn modelId="{8BF5E7CE-7C68-BC4A-913E-F08D25604174}" type="presParOf" srcId="{0446BE53-D6F1-AA4E-91CB-F05545E71D37}" destId="{C9918E16-8E58-4C43-AEEF-812538B6622D}" srcOrd="1" destOrd="0" presId="urn:microsoft.com/office/officeart/2005/8/layout/list1"/>
    <dgm:cxn modelId="{E2BCDDB9-F46E-7C47-B299-6C23288841AC}" type="presParOf" srcId="{19FCF63B-56DF-C248-AA0A-5A41D03ED0DD}" destId="{EB47F7AB-CD60-D145-95F2-363A4D2171C8}" srcOrd="9" destOrd="0" presId="urn:microsoft.com/office/officeart/2005/8/layout/list1"/>
    <dgm:cxn modelId="{3A21A80D-2E52-DB48-A261-457EEE435DCA}" type="presParOf" srcId="{19FCF63B-56DF-C248-AA0A-5A41D03ED0DD}" destId="{91FFD016-E35E-1146-81B2-84C6FD76BB9F}" srcOrd="10" destOrd="0" presId="urn:microsoft.com/office/officeart/2005/8/layout/list1"/>
    <dgm:cxn modelId="{7C4135ED-6C9D-D743-B87E-9C24558156E4}" type="presParOf" srcId="{19FCF63B-56DF-C248-AA0A-5A41D03ED0DD}" destId="{B0580865-5518-9D48-9CD7-D10621138691}" srcOrd="11" destOrd="0" presId="urn:microsoft.com/office/officeart/2005/8/layout/list1"/>
    <dgm:cxn modelId="{BF39FF1F-3454-1549-9322-CD88BC49476E}" type="presParOf" srcId="{19FCF63B-56DF-C248-AA0A-5A41D03ED0DD}" destId="{3756D6E5-BAA3-914D-B052-3D5B717C03A9}" srcOrd="12" destOrd="0" presId="urn:microsoft.com/office/officeart/2005/8/layout/list1"/>
    <dgm:cxn modelId="{58D4ADCC-0E07-3D48-B38A-AD38BD0C7595}" type="presParOf" srcId="{3756D6E5-BAA3-914D-B052-3D5B717C03A9}" destId="{4C5694E4-04AC-8047-BD7C-9DCFF8A951E1}" srcOrd="0" destOrd="0" presId="urn:microsoft.com/office/officeart/2005/8/layout/list1"/>
    <dgm:cxn modelId="{B4FF5DE1-A5D4-9A4E-B430-01DE4FFF66A6}" type="presParOf" srcId="{3756D6E5-BAA3-914D-B052-3D5B717C03A9}" destId="{92D882DD-7723-6B4E-9D54-4DED9EC6B006}" srcOrd="1" destOrd="0" presId="urn:microsoft.com/office/officeart/2005/8/layout/list1"/>
    <dgm:cxn modelId="{01F9ABED-FF2F-9240-A6DA-5E1E089D0C47}" type="presParOf" srcId="{19FCF63B-56DF-C248-AA0A-5A41D03ED0DD}" destId="{CEE647B0-889E-AE44-948E-049F3EF33DFF}" srcOrd="13" destOrd="0" presId="urn:microsoft.com/office/officeart/2005/8/layout/list1"/>
    <dgm:cxn modelId="{FEE25C56-162E-9D46-A30C-5487B1A0FAEE}" type="presParOf" srcId="{19FCF63B-56DF-C248-AA0A-5A41D03ED0DD}" destId="{365428B7-AE00-1E4F-ABD8-88C7BE68ED5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9F41B9-2EAB-4755-B42D-51B54887590A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A532CE4-9F69-44CC-9A00-30034EACF03F}">
      <dgm:prSet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Data Source</a:t>
          </a:r>
        </a:p>
      </dgm:t>
    </dgm:pt>
    <dgm:pt modelId="{B1B93F54-3688-4D74-8A60-F398C90C7858}" type="parTrans" cxnId="{83807BF6-503A-4D16-9A68-B5F5D437CA6E}">
      <dgm:prSet/>
      <dgm:spPr/>
      <dgm:t>
        <a:bodyPr/>
        <a:lstStyle/>
        <a:p>
          <a:endParaRPr lang="en-US"/>
        </a:p>
      </dgm:t>
    </dgm:pt>
    <dgm:pt modelId="{742D0835-8FB4-4819-8E5B-37E6169A8D50}" type="sibTrans" cxnId="{83807BF6-503A-4D16-9A68-B5F5D437CA6E}">
      <dgm:prSet/>
      <dgm:spPr/>
      <dgm:t>
        <a:bodyPr/>
        <a:lstStyle/>
        <a:p>
          <a:endParaRPr lang="en-US"/>
        </a:p>
      </dgm:t>
    </dgm:pt>
    <dgm:pt modelId="{4B088599-A24F-408C-941A-4BD038F031E4}">
      <dgm:prSet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Data Collection</a:t>
          </a:r>
        </a:p>
      </dgm:t>
    </dgm:pt>
    <dgm:pt modelId="{7B2B4EC5-6899-436F-AA02-A1DBD36687A4}" type="parTrans" cxnId="{74CBC6F4-EB0D-499D-B4B5-61557F8938E0}">
      <dgm:prSet/>
      <dgm:spPr/>
      <dgm:t>
        <a:bodyPr/>
        <a:lstStyle/>
        <a:p>
          <a:endParaRPr lang="en-US"/>
        </a:p>
      </dgm:t>
    </dgm:pt>
    <dgm:pt modelId="{20E03AD1-C660-478F-8707-8B6199747ED1}" type="sibTrans" cxnId="{74CBC6F4-EB0D-499D-B4B5-61557F8938E0}">
      <dgm:prSet/>
      <dgm:spPr/>
      <dgm:t>
        <a:bodyPr/>
        <a:lstStyle/>
        <a:p>
          <a:endParaRPr lang="en-US"/>
        </a:p>
      </dgm:t>
    </dgm:pt>
    <dgm:pt modelId="{B63C77EC-DC41-4CA8-A86E-65213A6A2CC6}">
      <dgm:prSet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Data Preprocessing</a:t>
          </a:r>
        </a:p>
      </dgm:t>
    </dgm:pt>
    <dgm:pt modelId="{8230A741-F97C-4DF9-82B5-1E9500DE7426}" type="parTrans" cxnId="{99BD6CB2-23D3-488D-853D-0EC7386907D7}">
      <dgm:prSet/>
      <dgm:spPr/>
      <dgm:t>
        <a:bodyPr/>
        <a:lstStyle/>
        <a:p>
          <a:endParaRPr lang="en-US"/>
        </a:p>
      </dgm:t>
    </dgm:pt>
    <dgm:pt modelId="{C0B65F05-B30D-497F-8DA8-F0D4F6F03F5B}" type="sibTrans" cxnId="{99BD6CB2-23D3-488D-853D-0EC7386907D7}">
      <dgm:prSet/>
      <dgm:spPr/>
      <dgm:t>
        <a:bodyPr/>
        <a:lstStyle/>
        <a:p>
          <a:endParaRPr lang="en-US"/>
        </a:p>
      </dgm:t>
    </dgm:pt>
    <dgm:pt modelId="{A8C6FBDF-111B-4702-98F4-26F0BC906D2F}">
      <dgm:prSet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Storage (Data Warehouse)</a:t>
          </a:r>
        </a:p>
      </dgm:t>
    </dgm:pt>
    <dgm:pt modelId="{384AF21F-EC20-4533-B987-78D5F19B80A2}" type="parTrans" cxnId="{8FCECB11-1310-40AE-8091-53C0BBF22E21}">
      <dgm:prSet/>
      <dgm:spPr/>
      <dgm:t>
        <a:bodyPr/>
        <a:lstStyle/>
        <a:p>
          <a:endParaRPr lang="en-US"/>
        </a:p>
      </dgm:t>
    </dgm:pt>
    <dgm:pt modelId="{F357F3FB-8BCA-4361-A188-7839D6A03BAE}" type="sibTrans" cxnId="{8FCECB11-1310-40AE-8091-53C0BBF22E21}">
      <dgm:prSet/>
      <dgm:spPr/>
      <dgm:t>
        <a:bodyPr/>
        <a:lstStyle/>
        <a:p>
          <a:endParaRPr lang="en-US"/>
        </a:p>
      </dgm:t>
    </dgm:pt>
    <dgm:pt modelId="{7DCE7698-F112-4229-A2CA-677524EF64A2}">
      <dgm:prSet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Analysis &amp; Business Insights</a:t>
          </a:r>
        </a:p>
      </dgm:t>
    </dgm:pt>
    <dgm:pt modelId="{9BA1A91C-389F-4C1D-9F01-686F67CFEC3B}" type="parTrans" cxnId="{EE948BCD-7CD3-436F-A160-CEE09E268185}">
      <dgm:prSet/>
      <dgm:spPr/>
      <dgm:t>
        <a:bodyPr/>
        <a:lstStyle/>
        <a:p>
          <a:endParaRPr lang="en-US"/>
        </a:p>
      </dgm:t>
    </dgm:pt>
    <dgm:pt modelId="{21802A97-A155-41E2-A70C-8338181DF748}" type="sibTrans" cxnId="{EE948BCD-7CD3-436F-A160-CEE09E268185}">
      <dgm:prSet/>
      <dgm:spPr/>
      <dgm:t>
        <a:bodyPr/>
        <a:lstStyle/>
        <a:p>
          <a:endParaRPr lang="en-US"/>
        </a:p>
      </dgm:t>
    </dgm:pt>
    <dgm:pt modelId="{EAFA24FF-48E3-9E4F-8D74-A5292E159C93}" type="pres">
      <dgm:prSet presAssocID="{6B9F41B9-2EAB-4755-B42D-51B54887590A}" presName="outerComposite" presStyleCnt="0">
        <dgm:presLayoutVars>
          <dgm:chMax val="5"/>
          <dgm:dir/>
          <dgm:resizeHandles val="exact"/>
        </dgm:presLayoutVars>
      </dgm:prSet>
      <dgm:spPr/>
    </dgm:pt>
    <dgm:pt modelId="{D53A8AEA-F3BF-644D-A88A-967B40E567FC}" type="pres">
      <dgm:prSet presAssocID="{6B9F41B9-2EAB-4755-B42D-51B54887590A}" presName="dummyMaxCanvas" presStyleCnt="0">
        <dgm:presLayoutVars/>
      </dgm:prSet>
      <dgm:spPr/>
    </dgm:pt>
    <dgm:pt modelId="{162476FF-C91D-514B-B5D6-28311F08E8CA}" type="pres">
      <dgm:prSet presAssocID="{6B9F41B9-2EAB-4755-B42D-51B54887590A}" presName="FiveNodes_1" presStyleLbl="node1" presStyleIdx="0" presStyleCnt="5">
        <dgm:presLayoutVars>
          <dgm:bulletEnabled val="1"/>
        </dgm:presLayoutVars>
      </dgm:prSet>
      <dgm:spPr/>
    </dgm:pt>
    <dgm:pt modelId="{56AC9BB6-A7F9-FC49-B449-203BBE1C6F62}" type="pres">
      <dgm:prSet presAssocID="{6B9F41B9-2EAB-4755-B42D-51B54887590A}" presName="FiveNodes_2" presStyleLbl="node1" presStyleIdx="1" presStyleCnt="5">
        <dgm:presLayoutVars>
          <dgm:bulletEnabled val="1"/>
        </dgm:presLayoutVars>
      </dgm:prSet>
      <dgm:spPr/>
    </dgm:pt>
    <dgm:pt modelId="{113F6D61-0345-9943-A87F-EB0FA10C59F9}" type="pres">
      <dgm:prSet presAssocID="{6B9F41B9-2EAB-4755-B42D-51B54887590A}" presName="FiveNodes_3" presStyleLbl="node1" presStyleIdx="2" presStyleCnt="5">
        <dgm:presLayoutVars>
          <dgm:bulletEnabled val="1"/>
        </dgm:presLayoutVars>
      </dgm:prSet>
      <dgm:spPr/>
    </dgm:pt>
    <dgm:pt modelId="{2E60B318-12AC-824A-91CB-62107F2ECF17}" type="pres">
      <dgm:prSet presAssocID="{6B9F41B9-2EAB-4755-B42D-51B54887590A}" presName="FiveNodes_4" presStyleLbl="node1" presStyleIdx="3" presStyleCnt="5">
        <dgm:presLayoutVars>
          <dgm:bulletEnabled val="1"/>
        </dgm:presLayoutVars>
      </dgm:prSet>
      <dgm:spPr/>
    </dgm:pt>
    <dgm:pt modelId="{7962388A-737E-D342-9DCB-161030DCB2EF}" type="pres">
      <dgm:prSet presAssocID="{6B9F41B9-2EAB-4755-B42D-51B54887590A}" presName="FiveNodes_5" presStyleLbl="node1" presStyleIdx="4" presStyleCnt="5">
        <dgm:presLayoutVars>
          <dgm:bulletEnabled val="1"/>
        </dgm:presLayoutVars>
      </dgm:prSet>
      <dgm:spPr/>
    </dgm:pt>
    <dgm:pt modelId="{0BF5BDD3-936C-DA4E-9D4B-55602DF1A651}" type="pres">
      <dgm:prSet presAssocID="{6B9F41B9-2EAB-4755-B42D-51B54887590A}" presName="FiveConn_1-2" presStyleLbl="fgAccFollowNode1" presStyleIdx="0" presStyleCnt="4">
        <dgm:presLayoutVars>
          <dgm:bulletEnabled val="1"/>
        </dgm:presLayoutVars>
      </dgm:prSet>
      <dgm:spPr/>
    </dgm:pt>
    <dgm:pt modelId="{E7FECCD0-492D-4544-B632-4F3C12C3D509}" type="pres">
      <dgm:prSet presAssocID="{6B9F41B9-2EAB-4755-B42D-51B54887590A}" presName="FiveConn_2-3" presStyleLbl="fgAccFollowNode1" presStyleIdx="1" presStyleCnt="4">
        <dgm:presLayoutVars>
          <dgm:bulletEnabled val="1"/>
        </dgm:presLayoutVars>
      </dgm:prSet>
      <dgm:spPr/>
    </dgm:pt>
    <dgm:pt modelId="{8B61BE22-E4EC-3745-B5C7-C8419D939741}" type="pres">
      <dgm:prSet presAssocID="{6B9F41B9-2EAB-4755-B42D-51B54887590A}" presName="FiveConn_3-4" presStyleLbl="fgAccFollowNode1" presStyleIdx="2" presStyleCnt="4">
        <dgm:presLayoutVars>
          <dgm:bulletEnabled val="1"/>
        </dgm:presLayoutVars>
      </dgm:prSet>
      <dgm:spPr/>
    </dgm:pt>
    <dgm:pt modelId="{73C34391-D442-0D4A-A496-16B984AB0771}" type="pres">
      <dgm:prSet presAssocID="{6B9F41B9-2EAB-4755-B42D-51B54887590A}" presName="FiveConn_4-5" presStyleLbl="fgAccFollowNode1" presStyleIdx="3" presStyleCnt="4">
        <dgm:presLayoutVars>
          <dgm:bulletEnabled val="1"/>
        </dgm:presLayoutVars>
      </dgm:prSet>
      <dgm:spPr/>
    </dgm:pt>
    <dgm:pt modelId="{CD2BBAD5-09B9-7C45-8173-D3E633AD4FB0}" type="pres">
      <dgm:prSet presAssocID="{6B9F41B9-2EAB-4755-B42D-51B54887590A}" presName="FiveNodes_1_text" presStyleLbl="node1" presStyleIdx="4" presStyleCnt="5">
        <dgm:presLayoutVars>
          <dgm:bulletEnabled val="1"/>
        </dgm:presLayoutVars>
      </dgm:prSet>
      <dgm:spPr/>
    </dgm:pt>
    <dgm:pt modelId="{6110C298-A394-AC41-B190-CFA17CA4600E}" type="pres">
      <dgm:prSet presAssocID="{6B9F41B9-2EAB-4755-B42D-51B54887590A}" presName="FiveNodes_2_text" presStyleLbl="node1" presStyleIdx="4" presStyleCnt="5">
        <dgm:presLayoutVars>
          <dgm:bulletEnabled val="1"/>
        </dgm:presLayoutVars>
      </dgm:prSet>
      <dgm:spPr/>
    </dgm:pt>
    <dgm:pt modelId="{171E04A5-A761-BF49-8F72-835AF3540940}" type="pres">
      <dgm:prSet presAssocID="{6B9F41B9-2EAB-4755-B42D-51B54887590A}" presName="FiveNodes_3_text" presStyleLbl="node1" presStyleIdx="4" presStyleCnt="5">
        <dgm:presLayoutVars>
          <dgm:bulletEnabled val="1"/>
        </dgm:presLayoutVars>
      </dgm:prSet>
      <dgm:spPr/>
    </dgm:pt>
    <dgm:pt modelId="{FCFDF58F-5F72-274D-887F-D22AF7A7968E}" type="pres">
      <dgm:prSet presAssocID="{6B9F41B9-2EAB-4755-B42D-51B54887590A}" presName="FiveNodes_4_text" presStyleLbl="node1" presStyleIdx="4" presStyleCnt="5">
        <dgm:presLayoutVars>
          <dgm:bulletEnabled val="1"/>
        </dgm:presLayoutVars>
      </dgm:prSet>
      <dgm:spPr/>
    </dgm:pt>
    <dgm:pt modelId="{75EF7E4C-D0CE-3F4F-B555-5CB984B88BFA}" type="pres">
      <dgm:prSet presAssocID="{6B9F41B9-2EAB-4755-B42D-51B54887590A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FCECB11-1310-40AE-8091-53C0BBF22E21}" srcId="{6B9F41B9-2EAB-4755-B42D-51B54887590A}" destId="{A8C6FBDF-111B-4702-98F4-26F0BC906D2F}" srcOrd="3" destOrd="0" parTransId="{384AF21F-EC20-4533-B987-78D5F19B80A2}" sibTransId="{F357F3FB-8BCA-4361-A188-7839D6A03BAE}"/>
    <dgm:cxn modelId="{52C3A038-3514-D546-BB6A-36C6330C6E38}" type="presOf" srcId="{4B088599-A24F-408C-941A-4BD038F031E4}" destId="{6110C298-A394-AC41-B190-CFA17CA4600E}" srcOrd="1" destOrd="0" presId="urn:microsoft.com/office/officeart/2005/8/layout/vProcess5"/>
    <dgm:cxn modelId="{716FA539-ABBC-7B41-B30C-CB0652D13768}" type="presOf" srcId="{742D0835-8FB4-4819-8E5B-37E6169A8D50}" destId="{0BF5BDD3-936C-DA4E-9D4B-55602DF1A651}" srcOrd="0" destOrd="0" presId="urn:microsoft.com/office/officeart/2005/8/layout/vProcess5"/>
    <dgm:cxn modelId="{8F71A73A-CB78-CD42-9913-85996D5FA2F2}" type="presOf" srcId="{EA532CE4-9F69-44CC-9A00-30034EACF03F}" destId="{CD2BBAD5-09B9-7C45-8173-D3E633AD4FB0}" srcOrd="1" destOrd="0" presId="urn:microsoft.com/office/officeart/2005/8/layout/vProcess5"/>
    <dgm:cxn modelId="{FAA36149-FB1A-794C-9E57-B80921673301}" type="presOf" srcId="{6B9F41B9-2EAB-4755-B42D-51B54887590A}" destId="{EAFA24FF-48E3-9E4F-8D74-A5292E159C93}" srcOrd="0" destOrd="0" presId="urn:microsoft.com/office/officeart/2005/8/layout/vProcess5"/>
    <dgm:cxn modelId="{AF054F5B-D6F6-EB49-8249-5588C510A22E}" type="presOf" srcId="{7DCE7698-F112-4229-A2CA-677524EF64A2}" destId="{75EF7E4C-D0CE-3F4F-B555-5CB984B88BFA}" srcOrd="1" destOrd="0" presId="urn:microsoft.com/office/officeart/2005/8/layout/vProcess5"/>
    <dgm:cxn modelId="{A7EC6C83-3965-DB45-B470-0685F0960E88}" type="presOf" srcId="{20E03AD1-C660-478F-8707-8B6199747ED1}" destId="{E7FECCD0-492D-4544-B632-4F3C12C3D509}" srcOrd="0" destOrd="0" presId="urn:microsoft.com/office/officeart/2005/8/layout/vProcess5"/>
    <dgm:cxn modelId="{D6C03E99-E066-AE4E-A876-B8E1490CAC1F}" type="presOf" srcId="{A8C6FBDF-111B-4702-98F4-26F0BC906D2F}" destId="{FCFDF58F-5F72-274D-887F-D22AF7A7968E}" srcOrd="1" destOrd="0" presId="urn:microsoft.com/office/officeart/2005/8/layout/vProcess5"/>
    <dgm:cxn modelId="{1CA508A7-88DD-3E4F-8E27-40C22201B99E}" type="presOf" srcId="{F357F3FB-8BCA-4361-A188-7839D6A03BAE}" destId="{73C34391-D442-0D4A-A496-16B984AB0771}" srcOrd="0" destOrd="0" presId="urn:microsoft.com/office/officeart/2005/8/layout/vProcess5"/>
    <dgm:cxn modelId="{99BD6CB2-23D3-488D-853D-0EC7386907D7}" srcId="{6B9F41B9-2EAB-4755-B42D-51B54887590A}" destId="{B63C77EC-DC41-4CA8-A86E-65213A6A2CC6}" srcOrd="2" destOrd="0" parTransId="{8230A741-F97C-4DF9-82B5-1E9500DE7426}" sibTransId="{C0B65F05-B30D-497F-8DA8-F0D4F6F03F5B}"/>
    <dgm:cxn modelId="{89A5FBB3-C5AE-E948-8DAD-9E093EDAC9E9}" type="presOf" srcId="{C0B65F05-B30D-497F-8DA8-F0D4F6F03F5B}" destId="{8B61BE22-E4EC-3745-B5C7-C8419D939741}" srcOrd="0" destOrd="0" presId="urn:microsoft.com/office/officeart/2005/8/layout/vProcess5"/>
    <dgm:cxn modelId="{E52FFCB7-6A64-CA47-BFFB-432CDBA9FACC}" type="presOf" srcId="{B63C77EC-DC41-4CA8-A86E-65213A6A2CC6}" destId="{113F6D61-0345-9943-A87F-EB0FA10C59F9}" srcOrd="0" destOrd="0" presId="urn:microsoft.com/office/officeart/2005/8/layout/vProcess5"/>
    <dgm:cxn modelId="{EE948BCD-7CD3-436F-A160-CEE09E268185}" srcId="{6B9F41B9-2EAB-4755-B42D-51B54887590A}" destId="{7DCE7698-F112-4229-A2CA-677524EF64A2}" srcOrd="4" destOrd="0" parTransId="{9BA1A91C-389F-4C1D-9F01-686F67CFEC3B}" sibTransId="{21802A97-A155-41E2-A70C-8338181DF748}"/>
    <dgm:cxn modelId="{1E7A3DD5-FE4F-174B-B659-9F0379AC9196}" type="presOf" srcId="{4B088599-A24F-408C-941A-4BD038F031E4}" destId="{56AC9BB6-A7F9-FC49-B449-203BBE1C6F62}" srcOrd="0" destOrd="0" presId="urn:microsoft.com/office/officeart/2005/8/layout/vProcess5"/>
    <dgm:cxn modelId="{385F56DF-93C1-0B43-B768-BDAAD669F311}" type="presOf" srcId="{7DCE7698-F112-4229-A2CA-677524EF64A2}" destId="{7962388A-737E-D342-9DCB-161030DCB2EF}" srcOrd="0" destOrd="0" presId="urn:microsoft.com/office/officeart/2005/8/layout/vProcess5"/>
    <dgm:cxn modelId="{AB1C97E3-96BB-1742-9F77-0B3428BD0D32}" type="presOf" srcId="{EA532CE4-9F69-44CC-9A00-30034EACF03F}" destId="{162476FF-C91D-514B-B5D6-28311F08E8CA}" srcOrd="0" destOrd="0" presId="urn:microsoft.com/office/officeart/2005/8/layout/vProcess5"/>
    <dgm:cxn modelId="{CDBF12E6-7630-8B4C-9DEB-58EC34FB7064}" type="presOf" srcId="{B63C77EC-DC41-4CA8-A86E-65213A6A2CC6}" destId="{171E04A5-A761-BF49-8F72-835AF3540940}" srcOrd="1" destOrd="0" presId="urn:microsoft.com/office/officeart/2005/8/layout/vProcess5"/>
    <dgm:cxn modelId="{36AA7CF2-D57F-A44C-8D93-2037783DD96B}" type="presOf" srcId="{A8C6FBDF-111B-4702-98F4-26F0BC906D2F}" destId="{2E60B318-12AC-824A-91CB-62107F2ECF17}" srcOrd="0" destOrd="0" presId="urn:microsoft.com/office/officeart/2005/8/layout/vProcess5"/>
    <dgm:cxn modelId="{74CBC6F4-EB0D-499D-B4B5-61557F8938E0}" srcId="{6B9F41B9-2EAB-4755-B42D-51B54887590A}" destId="{4B088599-A24F-408C-941A-4BD038F031E4}" srcOrd="1" destOrd="0" parTransId="{7B2B4EC5-6899-436F-AA02-A1DBD36687A4}" sibTransId="{20E03AD1-C660-478F-8707-8B6199747ED1}"/>
    <dgm:cxn modelId="{83807BF6-503A-4D16-9A68-B5F5D437CA6E}" srcId="{6B9F41B9-2EAB-4755-B42D-51B54887590A}" destId="{EA532CE4-9F69-44CC-9A00-30034EACF03F}" srcOrd="0" destOrd="0" parTransId="{B1B93F54-3688-4D74-8A60-F398C90C7858}" sibTransId="{742D0835-8FB4-4819-8E5B-37E6169A8D50}"/>
    <dgm:cxn modelId="{D5C112A5-DBCF-0E45-BAD4-6124315CC8B3}" type="presParOf" srcId="{EAFA24FF-48E3-9E4F-8D74-A5292E159C93}" destId="{D53A8AEA-F3BF-644D-A88A-967B40E567FC}" srcOrd="0" destOrd="0" presId="urn:microsoft.com/office/officeart/2005/8/layout/vProcess5"/>
    <dgm:cxn modelId="{D996F474-4B3F-D84F-9813-9E7D44EBA18E}" type="presParOf" srcId="{EAFA24FF-48E3-9E4F-8D74-A5292E159C93}" destId="{162476FF-C91D-514B-B5D6-28311F08E8CA}" srcOrd="1" destOrd="0" presId="urn:microsoft.com/office/officeart/2005/8/layout/vProcess5"/>
    <dgm:cxn modelId="{54E8B129-9A14-9F4D-B803-12D0E492B548}" type="presParOf" srcId="{EAFA24FF-48E3-9E4F-8D74-A5292E159C93}" destId="{56AC9BB6-A7F9-FC49-B449-203BBE1C6F62}" srcOrd="2" destOrd="0" presId="urn:microsoft.com/office/officeart/2005/8/layout/vProcess5"/>
    <dgm:cxn modelId="{BF067C27-DA4D-F146-8467-ABE30E4B3928}" type="presParOf" srcId="{EAFA24FF-48E3-9E4F-8D74-A5292E159C93}" destId="{113F6D61-0345-9943-A87F-EB0FA10C59F9}" srcOrd="3" destOrd="0" presId="urn:microsoft.com/office/officeart/2005/8/layout/vProcess5"/>
    <dgm:cxn modelId="{B24B95D4-262A-E04B-AC94-A0E259F3F679}" type="presParOf" srcId="{EAFA24FF-48E3-9E4F-8D74-A5292E159C93}" destId="{2E60B318-12AC-824A-91CB-62107F2ECF17}" srcOrd="4" destOrd="0" presId="urn:microsoft.com/office/officeart/2005/8/layout/vProcess5"/>
    <dgm:cxn modelId="{1A5E99FF-670D-E346-8F83-80F1ED9BE3AE}" type="presParOf" srcId="{EAFA24FF-48E3-9E4F-8D74-A5292E159C93}" destId="{7962388A-737E-D342-9DCB-161030DCB2EF}" srcOrd="5" destOrd="0" presId="urn:microsoft.com/office/officeart/2005/8/layout/vProcess5"/>
    <dgm:cxn modelId="{11800F29-B53D-134E-9F0A-A61CE35B5A4F}" type="presParOf" srcId="{EAFA24FF-48E3-9E4F-8D74-A5292E159C93}" destId="{0BF5BDD3-936C-DA4E-9D4B-55602DF1A651}" srcOrd="6" destOrd="0" presId="urn:microsoft.com/office/officeart/2005/8/layout/vProcess5"/>
    <dgm:cxn modelId="{9257401A-BCF7-7941-A2B5-1A7F294FD0FC}" type="presParOf" srcId="{EAFA24FF-48E3-9E4F-8D74-A5292E159C93}" destId="{E7FECCD0-492D-4544-B632-4F3C12C3D509}" srcOrd="7" destOrd="0" presId="urn:microsoft.com/office/officeart/2005/8/layout/vProcess5"/>
    <dgm:cxn modelId="{BE2E3708-C8D4-7A41-8F46-7F41F71B772F}" type="presParOf" srcId="{EAFA24FF-48E3-9E4F-8D74-A5292E159C93}" destId="{8B61BE22-E4EC-3745-B5C7-C8419D939741}" srcOrd="8" destOrd="0" presId="urn:microsoft.com/office/officeart/2005/8/layout/vProcess5"/>
    <dgm:cxn modelId="{6C2C9399-D4EA-FC4A-8C72-65BB9BF9846F}" type="presParOf" srcId="{EAFA24FF-48E3-9E4F-8D74-A5292E159C93}" destId="{73C34391-D442-0D4A-A496-16B984AB0771}" srcOrd="9" destOrd="0" presId="urn:microsoft.com/office/officeart/2005/8/layout/vProcess5"/>
    <dgm:cxn modelId="{C5B1E36E-2595-C047-BE97-F181EB2D8A61}" type="presParOf" srcId="{EAFA24FF-48E3-9E4F-8D74-A5292E159C93}" destId="{CD2BBAD5-09B9-7C45-8173-D3E633AD4FB0}" srcOrd="10" destOrd="0" presId="urn:microsoft.com/office/officeart/2005/8/layout/vProcess5"/>
    <dgm:cxn modelId="{F5E7E64E-568D-0B40-B154-3B7F4D7874AE}" type="presParOf" srcId="{EAFA24FF-48E3-9E4F-8D74-A5292E159C93}" destId="{6110C298-A394-AC41-B190-CFA17CA4600E}" srcOrd="11" destOrd="0" presId="urn:microsoft.com/office/officeart/2005/8/layout/vProcess5"/>
    <dgm:cxn modelId="{E6413E3C-7D77-AE4D-8BF2-84E5DA63E4EC}" type="presParOf" srcId="{EAFA24FF-48E3-9E4F-8D74-A5292E159C93}" destId="{171E04A5-A761-BF49-8F72-835AF3540940}" srcOrd="12" destOrd="0" presId="urn:microsoft.com/office/officeart/2005/8/layout/vProcess5"/>
    <dgm:cxn modelId="{8F13584D-5742-5E4A-BD20-BE883E04B9EF}" type="presParOf" srcId="{EAFA24FF-48E3-9E4F-8D74-A5292E159C93}" destId="{FCFDF58F-5F72-274D-887F-D22AF7A7968E}" srcOrd="13" destOrd="0" presId="urn:microsoft.com/office/officeart/2005/8/layout/vProcess5"/>
    <dgm:cxn modelId="{B68F6AC9-D35E-E84E-BA9F-E34DBB13B66E}" type="presParOf" srcId="{EAFA24FF-48E3-9E4F-8D74-A5292E159C93}" destId="{75EF7E4C-D0CE-3F4F-B555-5CB984B88BFA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2ACA6-E34A-094A-A5DC-CF2EA6ACCAF2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A1928-9A87-BA46-89AA-9DFC6FB18AC5}">
      <dsp:nvSpPr>
        <dsp:cNvPr id="0" name=""/>
        <dsp:cNvSpPr/>
      </dsp:nvSpPr>
      <dsp:spPr>
        <a:xfrm>
          <a:off x="0" y="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onstantia" panose="02030602050306030303" pitchFamily="18" charset="0"/>
            </a:rPr>
            <a:t>Project Overview</a:t>
          </a:r>
        </a:p>
      </dsp:txBody>
      <dsp:txXfrm>
        <a:off x="0" y="0"/>
        <a:ext cx="10515600" cy="543917"/>
      </dsp:txXfrm>
    </dsp:sp>
    <dsp:sp modelId="{C6F515C2-7430-454B-8ECE-E0D8EB32B875}">
      <dsp:nvSpPr>
        <dsp:cNvPr id="0" name=""/>
        <dsp:cNvSpPr/>
      </dsp:nvSpPr>
      <dsp:spPr>
        <a:xfrm>
          <a:off x="0" y="54391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4540B-B1C5-6144-A4F0-694112C1361D}">
      <dsp:nvSpPr>
        <dsp:cNvPr id="0" name=""/>
        <dsp:cNvSpPr/>
      </dsp:nvSpPr>
      <dsp:spPr>
        <a:xfrm>
          <a:off x="0" y="543917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onstantia" panose="02030602050306030303" pitchFamily="18" charset="0"/>
            </a:rPr>
            <a:t>Dataset Summary</a:t>
          </a:r>
        </a:p>
      </dsp:txBody>
      <dsp:txXfrm>
        <a:off x="0" y="543917"/>
        <a:ext cx="10515600" cy="543917"/>
      </dsp:txXfrm>
    </dsp:sp>
    <dsp:sp modelId="{3E8DA326-CEC7-2F49-8C15-DEE4EA181806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055AF-9ECB-D84C-911D-DE68243AE75E}">
      <dsp:nvSpPr>
        <dsp:cNvPr id="0" name=""/>
        <dsp:cNvSpPr/>
      </dsp:nvSpPr>
      <dsp:spPr>
        <a:xfrm>
          <a:off x="0" y="1087834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onstantia" panose="02030602050306030303" pitchFamily="18" charset="0"/>
            </a:rPr>
            <a:t>Data Profile</a:t>
          </a:r>
        </a:p>
      </dsp:txBody>
      <dsp:txXfrm>
        <a:off x="0" y="1087834"/>
        <a:ext cx="10515600" cy="543917"/>
      </dsp:txXfrm>
    </dsp:sp>
    <dsp:sp modelId="{B85D6867-A328-164C-AD71-629588D60900}">
      <dsp:nvSpPr>
        <dsp:cNvPr id="0" name=""/>
        <dsp:cNvSpPr/>
      </dsp:nvSpPr>
      <dsp:spPr>
        <a:xfrm>
          <a:off x="0" y="1631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313F94-F6D1-904B-BA0B-DF4694084E98}">
      <dsp:nvSpPr>
        <dsp:cNvPr id="0" name=""/>
        <dsp:cNvSpPr/>
      </dsp:nvSpPr>
      <dsp:spPr>
        <a:xfrm>
          <a:off x="0" y="1631751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onstantia" panose="02030602050306030303" pitchFamily="18" charset="0"/>
            </a:rPr>
            <a:t>Architecture Tool Blueprint (OLAP Model)</a:t>
          </a:r>
        </a:p>
      </dsp:txBody>
      <dsp:txXfrm>
        <a:off x="0" y="1631751"/>
        <a:ext cx="10515600" cy="543917"/>
      </dsp:txXfrm>
    </dsp:sp>
    <dsp:sp modelId="{B97F50A8-7151-D94F-B54E-D8720EB04C23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BF1007-1BCA-A341-8FD9-177FAF8F3BB6}">
      <dsp:nvSpPr>
        <dsp:cNvPr id="0" name=""/>
        <dsp:cNvSpPr/>
      </dsp:nvSpPr>
      <dsp:spPr>
        <a:xfrm>
          <a:off x="0" y="2175669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onstantia" panose="02030602050306030303" pitchFamily="18" charset="0"/>
            </a:rPr>
            <a:t>Final Architecture</a:t>
          </a:r>
        </a:p>
      </dsp:txBody>
      <dsp:txXfrm>
        <a:off x="0" y="2175669"/>
        <a:ext cx="10515600" cy="543917"/>
      </dsp:txXfrm>
    </dsp:sp>
    <dsp:sp modelId="{77888046-3569-EF49-8CB3-FA1C6DF4868B}">
      <dsp:nvSpPr>
        <dsp:cNvPr id="0" name=""/>
        <dsp:cNvSpPr/>
      </dsp:nvSpPr>
      <dsp:spPr>
        <a:xfrm>
          <a:off x="0" y="2719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F8E81-5AB2-A64C-BB51-4260A40CA453}">
      <dsp:nvSpPr>
        <dsp:cNvPr id="0" name=""/>
        <dsp:cNvSpPr/>
      </dsp:nvSpPr>
      <dsp:spPr>
        <a:xfrm>
          <a:off x="0" y="2719586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onstantia" panose="02030602050306030303" pitchFamily="18" charset="0"/>
            </a:rPr>
            <a:t>Analysis and Visualisation</a:t>
          </a:r>
        </a:p>
      </dsp:txBody>
      <dsp:txXfrm>
        <a:off x="0" y="2719586"/>
        <a:ext cx="10515600" cy="543917"/>
      </dsp:txXfrm>
    </dsp:sp>
    <dsp:sp modelId="{4C7C9087-442C-4942-B178-927636E28A54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D38F5F-F7C5-8742-9284-88E6F1224D34}">
      <dsp:nvSpPr>
        <dsp:cNvPr id="0" name=""/>
        <dsp:cNvSpPr/>
      </dsp:nvSpPr>
      <dsp:spPr>
        <a:xfrm>
          <a:off x="0" y="3263503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onstantia" panose="02030602050306030303" pitchFamily="18" charset="0"/>
            </a:rPr>
            <a:t>DEMO</a:t>
          </a:r>
        </a:p>
      </dsp:txBody>
      <dsp:txXfrm>
        <a:off x="0" y="3263503"/>
        <a:ext cx="10515600" cy="543917"/>
      </dsp:txXfrm>
    </dsp:sp>
    <dsp:sp modelId="{4E5D638F-6C47-F14F-B952-17EBF5E9D42E}">
      <dsp:nvSpPr>
        <dsp:cNvPr id="0" name=""/>
        <dsp:cNvSpPr/>
      </dsp:nvSpPr>
      <dsp:spPr>
        <a:xfrm>
          <a:off x="0" y="380742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B4A43-9D63-ED4D-8950-167F23AA7ED4}">
      <dsp:nvSpPr>
        <dsp:cNvPr id="0" name=""/>
        <dsp:cNvSpPr/>
      </dsp:nvSpPr>
      <dsp:spPr>
        <a:xfrm>
          <a:off x="0" y="380742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onstantia" panose="02030602050306030303" pitchFamily="18" charset="0"/>
            </a:rPr>
            <a:t>RACI Chart</a:t>
          </a:r>
        </a:p>
      </dsp:txBody>
      <dsp:txXfrm>
        <a:off x="0" y="3807420"/>
        <a:ext cx="10515600" cy="5439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E0B94B-750E-7A4B-A912-8EB5B5D6CB3A}">
      <dsp:nvSpPr>
        <dsp:cNvPr id="0" name=""/>
        <dsp:cNvSpPr/>
      </dsp:nvSpPr>
      <dsp:spPr>
        <a:xfrm>
          <a:off x="0" y="163085"/>
          <a:ext cx="5650261" cy="1178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523" tIns="229108" rIns="43852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0" i="0" kern="1200" dirty="0">
              <a:latin typeface="Constantia" panose="02030602050306030303" pitchFamily="18" charset="0"/>
            </a:rPr>
            <a:t>Identify common causes of traffic collisions.</a:t>
          </a:r>
          <a:endParaRPr lang="en-US" sz="1400" kern="1200" dirty="0">
            <a:latin typeface="Constantia" panose="020306020503060303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0" i="0" kern="1200">
              <a:latin typeface="Constantia" panose="02030602050306030303" pitchFamily="18" charset="0"/>
            </a:rPr>
            <a:t>Determine high-risk locations and times for traffic accidents.</a:t>
          </a:r>
          <a:endParaRPr lang="en-US" sz="1400" kern="1200">
            <a:latin typeface="Constantia" panose="020306020503060303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0" i="0" kern="1200">
              <a:latin typeface="Constantia" panose="02030602050306030303" pitchFamily="18" charset="0"/>
            </a:rPr>
            <a:t>Examine factors contributing to collisions, such as weather, traffic control, and driver/pedestrian behavior.</a:t>
          </a:r>
          <a:endParaRPr lang="en-US" sz="1400" kern="1200">
            <a:latin typeface="Constantia" panose="02030602050306030303" pitchFamily="18" charset="0"/>
          </a:endParaRPr>
        </a:p>
      </dsp:txBody>
      <dsp:txXfrm>
        <a:off x="0" y="163085"/>
        <a:ext cx="5650261" cy="1178100"/>
      </dsp:txXfrm>
    </dsp:sp>
    <dsp:sp modelId="{06192AC2-AA38-7744-B390-FE16CB81C3D0}">
      <dsp:nvSpPr>
        <dsp:cNvPr id="0" name=""/>
        <dsp:cNvSpPr/>
      </dsp:nvSpPr>
      <dsp:spPr>
        <a:xfrm>
          <a:off x="282513" y="725"/>
          <a:ext cx="3955182" cy="3247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496" tIns="0" rIns="14949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b="1" i="0" kern="1200">
              <a:latin typeface="Constantia" panose="02030602050306030303" pitchFamily="18" charset="0"/>
            </a:rPr>
            <a:t>Objective</a:t>
          </a:r>
          <a:endParaRPr lang="en-US" sz="1400" kern="1200">
            <a:latin typeface="Constantia" panose="02030602050306030303" pitchFamily="18" charset="0"/>
          </a:endParaRPr>
        </a:p>
      </dsp:txBody>
      <dsp:txXfrm>
        <a:off x="298365" y="16577"/>
        <a:ext cx="3923478" cy="293016"/>
      </dsp:txXfrm>
    </dsp:sp>
    <dsp:sp modelId="{4A1B6712-FC17-8342-9D05-FC6F807A427A}">
      <dsp:nvSpPr>
        <dsp:cNvPr id="0" name=""/>
        <dsp:cNvSpPr/>
      </dsp:nvSpPr>
      <dsp:spPr>
        <a:xfrm>
          <a:off x="0" y="1562945"/>
          <a:ext cx="5650261" cy="138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523" tIns="229108" rIns="43852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0" i="0" kern="1200">
              <a:latin typeface="Constantia" panose="02030602050306030303" pitchFamily="18" charset="0"/>
            </a:rPr>
            <a:t>Use data analysis to support traffic safety measures.</a:t>
          </a:r>
          <a:endParaRPr lang="en-US" sz="1400" kern="1200">
            <a:latin typeface="Constantia" panose="020306020503060303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0" i="0" kern="1200" dirty="0">
              <a:latin typeface="Constantia" panose="02030602050306030303" pitchFamily="18" charset="0"/>
            </a:rPr>
            <a:t>Inform policy decisions to reduce accidents and improve road safety.</a:t>
          </a:r>
          <a:endParaRPr lang="en-US" sz="1400" kern="1200" dirty="0">
            <a:latin typeface="Constantia" panose="020306020503060303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0" i="0" kern="1200">
              <a:latin typeface="Constantia" panose="02030602050306030303" pitchFamily="18" charset="0"/>
            </a:rPr>
            <a:t>Highlight trends that may indicate potential risk factors or areas for improvement.</a:t>
          </a:r>
          <a:endParaRPr lang="en-US" sz="1400" kern="1200">
            <a:latin typeface="Constantia" panose="02030602050306030303" pitchFamily="18" charset="0"/>
          </a:endParaRPr>
        </a:p>
      </dsp:txBody>
      <dsp:txXfrm>
        <a:off x="0" y="1562945"/>
        <a:ext cx="5650261" cy="1386000"/>
      </dsp:txXfrm>
    </dsp:sp>
    <dsp:sp modelId="{A3FEB4B3-5408-DD4B-A8B1-5BD4C3DCE290}">
      <dsp:nvSpPr>
        <dsp:cNvPr id="0" name=""/>
        <dsp:cNvSpPr/>
      </dsp:nvSpPr>
      <dsp:spPr>
        <a:xfrm>
          <a:off x="282513" y="1400585"/>
          <a:ext cx="3955182" cy="3247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496" tIns="0" rIns="14949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b="1" i="0" kern="1200" dirty="0">
              <a:latin typeface="Constantia" panose="02030602050306030303" pitchFamily="18" charset="0"/>
            </a:rPr>
            <a:t>Goal</a:t>
          </a:r>
          <a:endParaRPr lang="en-US" sz="1400" kern="1200" dirty="0">
            <a:latin typeface="Constantia" panose="02030602050306030303" pitchFamily="18" charset="0"/>
          </a:endParaRPr>
        </a:p>
      </dsp:txBody>
      <dsp:txXfrm>
        <a:off x="298365" y="1416437"/>
        <a:ext cx="3923478" cy="293016"/>
      </dsp:txXfrm>
    </dsp:sp>
    <dsp:sp modelId="{91FFD016-E35E-1146-81B2-84C6FD76BB9F}">
      <dsp:nvSpPr>
        <dsp:cNvPr id="0" name=""/>
        <dsp:cNvSpPr/>
      </dsp:nvSpPr>
      <dsp:spPr>
        <a:xfrm>
          <a:off x="0" y="3170705"/>
          <a:ext cx="5650261" cy="2217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523" tIns="229108" rIns="43852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1" i="0" kern="1200" dirty="0">
              <a:latin typeface="Constantia" panose="02030602050306030303" pitchFamily="18" charset="0"/>
            </a:rPr>
            <a:t>Collision Patterns</a:t>
          </a:r>
          <a:r>
            <a:rPr lang="en-IN" sz="1400" b="0" i="0" kern="1200" dirty="0">
              <a:latin typeface="Constantia" panose="02030602050306030303" pitchFamily="18" charset="0"/>
            </a:rPr>
            <a:t>: Most common types of collisions, e.g., rear-end, angle, or single-vehicle crashes.</a:t>
          </a:r>
          <a:endParaRPr lang="en-US" sz="1400" kern="1200" dirty="0">
            <a:latin typeface="Constantia" panose="020306020503060303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1" i="0" kern="1200" dirty="0">
              <a:latin typeface="Constantia" panose="02030602050306030303" pitchFamily="18" charset="0"/>
            </a:rPr>
            <a:t>Risk Factors</a:t>
          </a:r>
          <a:r>
            <a:rPr lang="en-IN" sz="1400" b="0" i="0" kern="1200" dirty="0">
              <a:latin typeface="Constantia" panose="02030602050306030303" pitchFamily="18" charset="0"/>
            </a:rPr>
            <a:t>: Factors that increase the risk of collisions, including weather, traffic control, driver substance abuse, or distracted driving.</a:t>
          </a:r>
          <a:endParaRPr lang="en-US" sz="1400" kern="1200" dirty="0">
            <a:latin typeface="Constantia" panose="020306020503060303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1" i="0" kern="1200">
              <a:latin typeface="Constantia" panose="02030602050306030303" pitchFamily="18" charset="0"/>
            </a:rPr>
            <a:t>High-Risk Locations</a:t>
          </a:r>
          <a:r>
            <a:rPr lang="en-IN" sz="1400" b="0" i="0" kern="1200">
              <a:latin typeface="Constantia" panose="02030602050306030303" pitchFamily="18" charset="0"/>
            </a:rPr>
            <a:t>: Locations with a high frequency of collisions.</a:t>
          </a:r>
          <a:endParaRPr lang="en-US" sz="1400" kern="1200">
            <a:latin typeface="Constantia" panose="020306020503060303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1" i="0" kern="1200">
              <a:latin typeface="Constantia" panose="02030602050306030303" pitchFamily="18" charset="0"/>
            </a:rPr>
            <a:t>Injury Severity</a:t>
          </a:r>
          <a:r>
            <a:rPr lang="en-IN" sz="1400" b="0" i="0" kern="1200">
              <a:latin typeface="Constantia" panose="02030602050306030303" pitchFamily="18" charset="0"/>
            </a:rPr>
            <a:t>: Trends in the severity of injuries and factors contributing to serious or fatal injuries.</a:t>
          </a:r>
          <a:endParaRPr lang="en-US" sz="1400" kern="1200">
            <a:latin typeface="Constantia" panose="02030602050306030303" pitchFamily="18" charset="0"/>
          </a:endParaRPr>
        </a:p>
      </dsp:txBody>
      <dsp:txXfrm>
        <a:off x="0" y="3170705"/>
        <a:ext cx="5650261" cy="2217599"/>
      </dsp:txXfrm>
    </dsp:sp>
    <dsp:sp modelId="{C9918E16-8E58-4C43-AEEF-812538B6622D}">
      <dsp:nvSpPr>
        <dsp:cNvPr id="0" name=""/>
        <dsp:cNvSpPr/>
      </dsp:nvSpPr>
      <dsp:spPr>
        <a:xfrm>
          <a:off x="282513" y="3008345"/>
          <a:ext cx="3955182" cy="3247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496" tIns="0" rIns="14949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b="1" i="0" kern="1200">
              <a:latin typeface="Constantia" panose="02030602050306030303" pitchFamily="18" charset="0"/>
            </a:rPr>
            <a:t>Insights</a:t>
          </a:r>
          <a:endParaRPr lang="en-US" sz="1400" kern="1200">
            <a:latin typeface="Constantia" panose="02030602050306030303" pitchFamily="18" charset="0"/>
          </a:endParaRPr>
        </a:p>
      </dsp:txBody>
      <dsp:txXfrm>
        <a:off x="298365" y="3024197"/>
        <a:ext cx="3923478" cy="293016"/>
      </dsp:txXfrm>
    </dsp:sp>
    <dsp:sp modelId="{365428B7-AE00-1E4F-ABD8-88C7BE68ED5C}">
      <dsp:nvSpPr>
        <dsp:cNvPr id="0" name=""/>
        <dsp:cNvSpPr/>
      </dsp:nvSpPr>
      <dsp:spPr>
        <a:xfrm>
          <a:off x="0" y="5610065"/>
          <a:ext cx="5650261" cy="762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523" tIns="229108" rIns="43852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i="0" u="sng" kern="1200" dirty="0">
              <a:latin typeface="Constantia" panose="02030602050306030303" pitchFamily="18" charset="0"/>
            </a:rPr>
            <a:t>Motor Vehicle Drivers Dataset</a:t>
          </a:r>
          <a:endParaRPr lang="en-US" sz="1400" u="sng" kern="1200" dirty="0">
            <a:latin typeface="Constantia" panose="020306020503060303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i="0" u="sng" kern="1200" dirty="0">
              <a:latin typeface="Constantia" panose="02030602050306030303" pitchFamily="18" charset="0"/>
            </a:rPr>
            <a:t>Non-Motorists (Pedestrians and Cyclists) Dataset</a:t>
          </a:r>
          <a:endParaRPr lang="en-US" sz="1400" u="sng" kern="1200" dirty="0">
            <a:latin typeface="Constantia" panose="02030602050306030303" pitchFamily="18" charset="0"/>
          </a:endParaRPr>
        </a:p>
      </dsp:txBody>
      <dsp:txXfrm>
        <a:off x="0" y="5610065"/>
        <a:ext cx="5650261" cy="762300"/>
      </dsp:txXfrm>
    </dsp:sp>
    <dsp:sp modelId="{92D882DD-7723-6B4E-9D54-4DED9EC6B006}">
      <dsp:nvSpPr>
        <dsp:cNvPr id="0" name=""/>
        <dsp:cNvSpPr/>
      </dsp:nvSpPr>
      <dsp:spPr>
        <a:xfrm>
          <a:off x="282513" y="5447705"/>
          <a:ext cx="3955182" cy="3247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496" tIns="0" rIns="14949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b="1" i="0" kern="1200">
              <a:latin typeface="Constantia" panose="02030602050306030303" pitchFamily="18" charset="0"/>
            </a:rPr>
            <a:t>Datasets</a:t>
          </a:r>
          <a:endParaRPr lang="en-US" sz="1400" kern="1200">
            <a:latin typeface="Constantia" panose="02030602050306030303" pitchFamily="18" charset="0"/>
          </a:endParaRPr>
        </a:p>
      </dsp:txBody>
      <dsp:txXfrm>
        <a:off x="298365" y="5463557"/>
        <a:ext cx="3923478" cy="2930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2476FF-C91D-514B-B5D6-28311F08E8CA}">
      <dsp:nvSpPr>
        <dsp:cNvPr id="0" name=""/>
        <dsp:cNvSpPr/>
      </dsp:nvSpPr>
      <dsp:spPr>
        <a:xfrm>
          <a:off x="0" y="0"/>
          <a:ext cx="8414428" cy="6640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onstantia" panose="02030602050306030303" pitchFamily="18" charset="0"/>
            </a:rPr>
            <a:t>Data Source</a:t>
          </a:r>
        </a:p>
      </dsp:txBody>
      <dsp:txXfrm>
        <a:off x="19451" y="19451"/>
        <a:ext cx="7620120" cy="625190"/>
      </dsp:txXfrm>
    </dsp:sp>
    <dsp:sp modelId="{56AC9BB6-A7F9-FC49-B449-203BBE1C6F62}">
      <dsp:nvSpPr>
        <dsp:cNvPr id="0" name=""/>
        <dsp:cNvSpPr/>
      </dsp:nvSpPr>
      <dsp:spPr>
        <a:xfrm>
          <a:off x="628350" y="756328"/>
          <a:ext cx="8414428" cy="6640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onstantia" panose="02030602050306030303" pitchFamily="18" charset="0"/>
            </a:rPr>
            <a:t>Data Collection</a:t>
          </a:r>
        </a:p>
      </dsp:txBody>
      <dsp:txXfrm>
        <a:off x="647801" y="775779"/>
        <a:ext cx="7315515" cy="625190"/>
      </dsp:txXfrm>
    </dsp:sp>
    <dsp:sp modelId="{113F6D61-0345-9943-A87F-EB0FA10C59F9}">
      <dsp:nvSpPr>
        <dsp:cNvPr id="0" name=""/>
        <dsp:cNvSpPr/>
      </dsp:nvSpPr>
      <dsp:spPr>
        <a:xfrm>
          <a:off x="1256700" y="1512656"/>
          <a:ext cx="8414428" cy="6640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onstantia" panose="02030602050306030303" pitchFamily="18" charset="0"/>
            </a:rPr>
            <a:t>Data Preprocessing</a:t>
          </a:r>
        </a:p>
      </dsp:txBody>
      <dsp:txXfrm>
        <a:off x="1276151" y="1532107"/>
        <a:ext cx="7315515" cy="625190"/>
      </dsp:txXfrm>
    </dsp:sp>
    <dsp:sp modelId="{2E60B318-12AC-824A-91CB-62107F2ECF17}">
      <dsp:nvSpPr>
        <dsp:cNvPr id="0" name=""/>
        <dsp:cNvSpPr/>
      </dsp:nvSpPr>
      <dsp:spPr>
        <a:xfrm>
          <a:off x="1885050" y="2268984"/>
          <a:ext cx="8414428" cy="6640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onstantia" panose="02030602050306030303" pitchFamily="18" charset="0"/>
            </a:rPr>
            <a:t>Storage (Data Warehouse)</a:t>
          </a:r>
        </a:p>
      </dsp:txBody>
      <dsp:txXfrm>
        <a:off x="1904501" y="2288435"/>
        <a:ext cx="7315515" cy="625190"/>
      </dsp:txXfrm>
    </dsp:sp>
    <dsp:sp modelId="{7962388A-737E-D342-9DCB-161030DCB2EF}">
      <dsp:nvSpPr>
        <dsp:cNvPr id="0" name=""/>
        <dsp:cNvSpPr/>
      </dsp:nvSpPr>
      <dsp:spPr>
        <a:xfrm>
          <a:off x="2513400" y="3025312"/>
          <a:ext cx="8414428" cy="6640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onstantia" panose="02030602050306030303" pitchFamily="18" charset="0"/>
            </a:rPr>
            <a:t>Analysis &amp; Business Insights</a:t>
          </a:r>
        </a:p>
      </dsp:txBody>
      <dsp:txXfrm>
        <a:off x="2532851" y="3044763"/>
        <a:ext cx="7315515" cy="625190"/>
      </dsp:txXfrm>
    </dsp:sp>
    <dsp:sp modelId="{0BF5BDD3-936C-DA4E-9D4B-55602DF1A651}">
      <dsp:nvSpPr>
        <dsp:cNvPr id="0" name=""/>
        <dsp:cNvSpPr/>
      </dsp:nvSpPr>
      <dsp:spPr>
        <a:xfrm>
          <a:off x="7982767" y="485156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079890" y="485156"/>
        <a:ext cx="237414" cy="324824"/>
      </dsp:txXfrm>
    </dsp:sp>
    <dsp:sp modelId="{E7FECCD0-492D-4544-B632-4F3C12C3D509}">
      <dsp:nvSpPr>
        <dsp:cNvPr id="0" name=""/>
        <dsp:cNvSpPr/>
      </dsp:nvSpPr>
      <dsp:spPr>
        <a:xfrm>
          <a:off x="8611118" y="1241484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708241" y="1241484"/>
        <a:ext cx="237414" cy="324824"/>
      </dsp:txXfrm>
    </dsp:sp>
    <dsp:sp modelId="{8B61BE22-E4EC-3745-B5C7-C8419D939741}">
      <dsp:nvSpPr>
        <dsp:cNvPr id="0" name=""/>
        <dsp:cNvSpPr/>
      </dsp:nvSpPr>
      <dsp:spPr>
        <a:xfrm>
          <a:off x="9239468" y="1986744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336591" y="1986744"/>
        <a:ext cx="237414" cy="324824"/>
      </dsp:txXfrm>
    </dsp:sp>
    <dsp:sp modelId="{73C34391-D442-0D4A-A496-16B984AB0771}">
      <dsp:nvSpPr>
        <dsp:cNvPr id="0" name=""/>
        <dsp:cNvSpPr/>
      </dsp:nvSpPr>
      <dsp:spPr>
        <a:xfrm>
          <a:off x="9867818" y="2750451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964941" y="2750451"/>
        <a:ext cx="237414" cy="324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FB8A-D2FE-5D60-D362-99EA960F1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80FA4-825A-3C2C-9BF7-B95935F7C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DDD32-6207-E0F1-F885-F30AAC85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B2AC-FF9A-234B-8B70-101820164AA3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DED89-0A7A-FB1B-884B-9F64E53BF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69683-D93D-03F2-09CD-190715D8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4B1B-7357-494F-A893-6ED881817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59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348D3-8F2F-1194-BE7C-FA4FB225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F49CD-5109-D99C-E91D-B599307C3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D8DF4-6699-27BB-2324-58086A11B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B2AC-FF9A-234B-8B70-101820164AA3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05928-7EDF-E9D5-A985-0E7AA6534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71235-A32D-7641-F790-512981B8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4B1B-7357-494F-A893-6ED881817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36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6F1C3E-41B9-A3AA-0D53-248EE227F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1E6B7-D772-57B3-2665-D18262863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5F6EE-5D8D-CC50-DD35-8B90B2FB3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B2AC-FF9A-234B-8B70-101820164AA3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21551-3DA7-0443-76EB-B8F32CDD2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5DAA0-548C-BA76-37A1-4DB3BA61F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4B1B-7357-494F-A893-6ED881817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02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D7C69-B5FA-1333-20C9-D61D01582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21E8F-E856-32C4-9F83-54AB25570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BDF23-C33D-7ECE-C5DD-CF0127DAD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B2AC-FF9A-234B-8B70-101820164AA3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61835-5472-534E-0AFC-F62588734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6FE2D-0176-73BD-22A3-11FB4E99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4B1B-7357-494F-A893-6ED881817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14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97A9-EF7E-2FDD-9BE1-B45BB293B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9DEC9-CE6D-AEEC-968F-54B41F070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1989E-B9FB-9B63-6C87-621A6D3D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B2AC-FF9A-234B-8B70-101820164AA3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F0AAF-A582-11E5-6B70-FC4C71C5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61629-4BBB-65FC-9B69-31ECC8D72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4B1B-7357-494F-A893-6ED881817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13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96209-FBBB-3961-0916-038BB7DF4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B58A0-5A0E-FFD4-EC47-62CADF792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B6F0E-1F28-EE83-D9FE-52DEA15E0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24783-5E32-D577-F717-A76F0B129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B2AC-FF9A-234B-8B70-101820164AA3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2A34B-87D9-6845-E895-EA39E723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1A13E-5161-D70E-0CC4-3A3F6D1EB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4B1B-7357-494F-A893-6ED881817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71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80188-EB12-F87C-3482-7E123DBF0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24AB6-4487-9B8B-BED6-9E7314B33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ECFDE-B2C7-3284-21F7-1286DA178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706DB2-01A6-7591-2159-5D2F3DC3A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78A82-4624-AAD2-D433-41307BA793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ABC142-B508-ABAA-6ABD-A9504C366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B2AC-FF9A-234B-8B70-101820164AA3}" type="datetimeFigureOut">
              <a:rPr lang="en-US" smtClean="0"/>
              <a:t>5/14/24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2C03D-D021-7ADD-3720-1555B3F40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CAA758-9CD5-C284-4031-8CAEBC0F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4B1B-7357-494F-A893-6ED881817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9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B545-A14C-CC50-214B-7217D22E1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6ED117-6719-844C-F0E5-134935A9D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B2AC-FF9A-234B-8B70-101820164AA3}" type="datetimeFigureOut">
              <a:rPr lang="en-US" smtClean="0"/>
              <a:t>5/14/24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73A7D9-AFB3-A829-0DE7-C4413FEB2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7FB50-3852-19D5-623B-88BFAFFC8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4B1B-7357-494F-A893-6ED881817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9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1EB1BE-4E42-95E0-C7ED-3D80D66F6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B2AC-FF9A-234B-8B70-101820164AA3}" type="datetimeFigureOut">
              <a:rPr lang="en-US" smtClean="0"/>
              <a:t>5/14/24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461210-5E32-8211-2A9A-4CC6429A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309DA-3B42-996F-41AF-30D88F30D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4B1B-7357-494F-A893-6ED881817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39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0F1A-2F7E-CA6A-91D4-3B5C1BBA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2E6F9-C390-E006-EF0B-6B47A4135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9E426C-1570-D7EE-C7F8-BA58BB5FE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C1CD9-A970-8C7F-FFDE-EA2D0383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B2AC-FF9A-234B-8B70-101820164AA3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0AD91-190F-8AED-C849-9618351CB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1CB88-C51D-3334-E060-85923720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4B1B-7357-494F-A893-6ED881817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50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ED993-1490-7D9D-04B2-405ACBB73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01F40E-C22B-3301-D5E6-4D58400776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88D07-1A04-1FE1-E5A9-1B114E347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99839C-558D-508E-71B3-3C3A148CA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B2AC-FF9A-234B-8B70-101820164AA3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39ACC-753F-07ED-5C31-CE291DA11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F1668-3F34-8EAD-CB64-60ED40305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4B1B-7357-494F-A893-6ED881817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0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DEE210-3AE9-85C0-A607-6EA511477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BBA08-DC1F-900F-A6BA-97D255D40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E0D7A-DA2D-CC99-0479-696166E327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A3B2AC-FF9A-234B-8B70-101820164AA3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AE657-3F63-34E6-7408-3EC354BDD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340C3-517A-26E3-38B6-491380126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2E4B1B-7357-494F-A893-6ED881817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7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montgomerycountymd.gov/Public-Safety/Crash-Reporting-Non-Motorists-Data/n7fk-dce5/about_data" TargetMode="External"/><Relationship Id="rId2" Type="http://schemas.openxmlformats.org/officeDocument/2006/relationships/hyperlink" Target="https://data.montgomerycountymd.gov/Public-Safety/Crash-Reporting-Drivers-Data/mmzv-x632/about_dat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Street Lights">
            <a:extLst>
              <a:ext uri="{FF2B5EF4-FFF2-40B4-BE49-F238E27FC236}">
                <a16:creationId xmlns:a16="http://schemas.microsoft.com/office/drawing/2014/main" id="{F3CB1772-0BD2-8261-5782-FE69C4500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1BE3CF-D668-96D4-EC95-35A1A043E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0257" y="1079500"/>
            <a:ext cx="4453624" cy="21384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b="1" i="0" u="none" strike="noStrike" dirty="0">
                <a:solidFill>
                  <a:srgbClr val="FFFFFF"/>
                </a:solidFill>
                <a:effectLst/>
                <a:latin typeface="Constantia" panose="02030602050306030303" pitchFamily="18" charset="0"/>
              </a:rPr>
              <a:t>ROAD SAFETY </a:t>
            </a:r>
            <a:br>
              <a:rPr lang="en-IN" sz="2800" b="1" i="0" u="none" strike="noStrike" dirty="0">
                <a:solidFill>
                  <a:srgbClr val="FFFFFF"/>
                </a:solidFill>
                <a:effectLst/>
                <a:latin typeface="Constantia" panose="02030602050306030303" pitchFamily="18" charset="0"/>
              </a:rPr>
            </a:br>
            <a:r>
              <a:rPr lang="en-IN" sz="2800" b="1" i="0" u="none" strike="noStrike" dirty="0">
                <a:solidFill>
                  <a:srgbClr val="FFFFFF"/>
                </a:solidFill>
                <a:effectLst/>
                <a:latin typeface="Constantia" panose="02030602050306030303" pitchFamily="18" charset="0"/>
              </a:rPr>
              <a:t>(TRAFFIC INCIDENTS)</a:t>
            </a:r>
            <a:endParaRPr lang="en-US" sz="2800" b="1"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2700F7-9BF6-A2A3-5FC0-E6D4411DC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526" y="3529013"/>
            <a:ext cx="4453624" cy="2239962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– 5</a:t>
            </a:r>
          </a:p>
          <a:p>
            <a:r>
              <a:rPr lang="en-US" i="1" dirty="0">
                <a:solidFill>
                  <a:srgbClr val="FFFFFF"/>
                </a:solidFill>
                <a:latin typeface="Constantia" panose="02030602050306030303" pitchFamily="18" charset="0"/>
                <a:cs typeface="Al Bayan Plain" pitchFamily="2" charset="-78"/>
              </a:rPr>
              <a:t>AKARSHA HEGDE</a:t>
            </a:r>
          </a:p>
          <a:p>
            <a:r>
              <a:rPr lang="en-US" i="1" dirty="0">
                <a:solidFill>
                  <a:srgbClr val="FFFFFF"/>
                </a:solidFill>
                <a:latin typeface="Constantia" panose="02030602050306030303" pitchFamily="18" charset="0"/>
                <a:cs typeface="Al Bayan Plain" pitchFamily="2" charset="-78"/>
              </a:rPr>
              <a:t>ANSUMAN PATNAIK</a:t>
            </a:r>
          </a:p>
          <a:p>
            <a:r>
              <a:rPr lang="en-US" i="1" dirty="0">
                <a:solidFill>
                  <a:srgbClr val="FFFFFF"/>
                </a:solidFill>
                <a:latin typeface="Constantia" panose="02030602050306030303" pitchFamily="18" charset="0"/>
                <a:cs typeface="Al Bayan Plain" pitchFamily="2" charset="-78"/>
              </a:rPr>
              <a:t>BRUNDA ANANTHA</a:t>
            </a:r>
          </a:p>
        </p:txBody>
      </p:sp>
    </p:spTree>
    <p:extLst>
      <p:ext uri="{BB962C8B-B14F-4D97-AF65-F5344CB8AC3E}">
        <p14:creationId xmlns:p14="http://schemas.microsoft.com/office/powerpoint/2010/main" val="254936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947F2-5F15-AFB9-3D49-A289EE0D7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</a:p>
        </p:txBody>
      </p:sp>
      <p:pic>
        <p:nvPicPr>
          <p:cNvPr id="5" name="Content Placeholder 4" descr="A graph of a car crash&#10;&#10;Description automatically generated">
            <a:extLst>
              <a:ext uri="{FF2B5EF4-FFF2-40B4-BE49-F238E27FC236}">
                <a16:creationId xmlns:a16="http://schemas.microsoft.com/office/drawing/2014/main" id="{8E8DEAC4-433A-DF5A-6A83-F868D8178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748" y="2506228"/>
            <a:ext cx="5131088" cy="3348033"/>
          </a:xfrm>
          <a:prstGeom prst="rect">
            <a:avLst/>
          </a:prstGeom>
        </p:spPr>
      </p:pic>
      <p:pic>
        <p:nvPicPr>
          <p:cNvPr id="7" name="Picture 6" descr="A graph of a speed limit road&#10;&#10;Description automatically generated">
            <a:extLst>
              <a:ext uri="{FF2B5EF4-FFF2-40B4-BE49-F238E27FC236}">
                <a16:creationId xmlns:a16="http://schemas.microsoft.com/office/drawing/2014/main" id="{B72B7DFE-A58E-8D83-10AD-443988275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60503"/>
            <a:ext cx="5131087" cy="39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0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63BAF-33A2-3F00-80C1-B1CF8DE27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</a:p>
        </p:txBody>
      </p:sp>
      <p:pic>
        <p:nvPicPr>
          <p:cNvPr id="13" name="Content Placeholder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1D94C87-C764-5502-7C4C-B2553F403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530" y="2181426"/>
            <a:ext cx="4230305" cy="3997637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75018A53-97C5-D4C5-6823-676F59241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17815"/>
            <a:ext cx="3538080" cy="39978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9680E0-3BB6-2212-5EDA-C5D07AE1CF02}"/>
              </a:ext>
            </a:extLst>
          </p:cNvPr>
          <p:cNvSpPr txBox="1"/>
          <p:nvPr/>
        </p:nvSpPr>
        <p:spPr>
          <a:xfrm>
            <a:off x="5969739" y="1010354"/>
            <a:ext cx="5041973" cy="374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862938-4018-94A6-C66B-25C7837F72FC}"/>
              </a:ext>
            </a:extLst>
          </p:cNvPr>
          <p:cNvSpPr txBox="1"/>
          <p:nvPr/>
        </p:nvSpPr>
        <p:spPr>
          <a:xfrm>
            <a:off x="6564293" y="2394436"/>
            <a:ext cx="3129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Did the driver have any substantial abuse?</a:t>
            </a:r>
          </a:p>
        </p:txBody>
      </p:sp>
    </p:spTree>
    <p:extLst>
      <p:ext uri="{BB962C8B-B14F-4D97-AF65-F5344CB8AC3E}">
        <p14:creationId xmlns:p14="http://schemas.microsoft.com/office/powerpoint/2010/main" val="1840254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63BAF-33A2-3F00-80C1-B1CF8DE27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</a:p>
        </p:txBody>
      </p:sp>
      <p:pic>
        <p:nvPicPr>
          <p:cNvPr id="6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96F9CE1D-35BB-6BE8-F76D-CE45438FD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900" y="1814321"/>
            <a:ext cx="8978900" cy="4827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A9932F-A945-9C08-453D-D69B3C78151B}"/>
              </a:ext>
            </a:extLst>
          </p:cNvPr>
          <p:cNvSpPr txBox="1"/>
          <p:nvPr/>
        </p:nvSpPr>
        <p:spPr>
          <a:xfrm>
            <a:off x="3013904" y="4033004"/>
            <a:ext cx="3414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What is the most common type of traffic accident?</a:t>
            </a:r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1B07E6-720C-4F01-F430-8677360A1D8C}"/>
              </a:ext>
            </a:extLst>
          </p:cNvPr>
          <p:cNvSpPr txBox="1"/>
          <p:nvPr/>
        </p:nvSpPr>
        <p:spPr>
          <a:xfrm>
            <a:off x="4245364" y="2048681"/>
            <a:ext cx="34740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Are there more drivers or pedestrians seriously injured in accidents?</a:t>
            </a: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894789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373EC0-8880-E18F-6171-4AEB7384A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36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raphic 6" descr="Play">
            <a:extLst>
              <a:ext uri="{FF2B5EF4-FFF2-40B4-BE49-F238E27FC236}">
                <a16:creationId xmlns:a16="http://schemas.microsoft.com/office/drawing/2014/main" id="{FA7FC1FD-4DC7-8233-9BAF-8682214D9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3296" y="643466"/>
            <a:ext cx="556873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54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B58B3-1348-8AB8-3738-5B3AE7B22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S3 BUCKET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511A172-F7F4-A546-BFF7-C4B5DE12B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040" y="1725647"/>
            <a:ext cx="3387578" cy="144818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D5A0DFE-041A-05F5-BE5B-96B234A74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930" y="1900060"/>
            <a:ext cx="3419533" cy="127377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A7E8733-E9FA-68B8-6B22-8C102BBD0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040" y="3429000"/>
            <a:ext cx="7112423" cy="222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02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B58B3-1348-8AB8-3738-5B3AE7B22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S3 BUCKET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58E761D-0E19-E88B-5BD0-2E403DDFB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040" y="1454641"/>
            <a:ext cx="3387578" cy="171919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8FB9C00-2B73-F5EE-2EC3-36829744B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930" y="1942804"/>
            <a:ext cx="3419533" cy="123103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3A55D20-E44F-0C83-1708-2FB2B0029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040" y="3429000"/>
            <a:ext cx="7112423" cy="2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80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8DE29-4FD0-7A24-A076-F2A8EC16C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S3 BUCKET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3EFC7-4CB5-9525-FF12-F796C8FC9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14" y="242888"/>
            <a:ext cx="6631344" cy="2386012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7D185F-1A7A-1F0A-0D37-7FEA1C43C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14" y="2828925"/>
            <a:ext cx="6631344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91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B6029-DA3B-ED9C-B424-66101E39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GLUE CRAWLER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215C7FE-0CD5-DB67-065E-D068AE07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040" y="1522391"/>
            <a:ext cx="3387578" cy="165144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C8E863D-155D-9536-C8A6-D72D59B76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930" y="1925706"/>
            <a:ext cx="3419533" cy="1248129"/>
          </a:xfrm>
          <a:prstGeom prst="rect">
            <a:avLst/>
          </a:prstGeom>
        </p:spPr>
      </p:pic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E58A692-84BD-F794-8D7D-77978819E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01040" y="3429000"/>
            <a:ext cx="7112423" cy="220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19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273859-F4C5-C2A9-9E31-15FF218A2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GLUE JOB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2084C2-C09E-3A2F-EBE9-7F2CE14AE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848367"/>
            <a:ext cx="7225748" cy="316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09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7047A-732D-27CA-DD02-B4963996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GLUE JOB TABLES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B2DDDB7-D4C1-DB58-1D06-42BCDCABC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1763" y="357187"/>
            <a:ext cx="7238990" cy="3071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3B552-1D34-C9B3-4869-61584FFD2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763" y="3656013"/>
            <a:ext cx="723899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5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103ED-7287-97B7-3458-4B493D0E2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262BAE-B1C1-1323-1CB2-5FA0716B17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227471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1274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DFAF0-D6AE-3FFF-195D-907F15784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GLUE JOB TABLES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288E06-9420-3C20-291C-4DE6378C7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040" y="1674833"/>
            <a:ext cx="3387578" cy="149900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48EC23-8318-3C16-1B73-C4E08DC6A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93930" y="1823120"/>
            <a:ext cx="3419533" cy="1350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039D9C-B448-CE0A-80D7-93742A67E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040" y="3429000"/>
            <a:ext cx="7112423" cy="275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67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17274-192F-0979-F0B4-70A27F13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GLUE JOB TABLES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C79B56-BBB3-D3E9-D1C1-CFB673333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866432"/>
            <a:ext cx="7225748" cy="312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05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7F8B8-B9EB-4077-A3B5-D2DFBEE2D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GLUE JOB ETL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A1DC7-9E18-4C21-4F68-5A1715642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040" y="1471577"/>
            <a:ext cx="3387578" cy="1702258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50C9C8-D62E-F2DF-9B56-E31FE58C9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93930" y="1823120"/>
            <a:ext cx="3419533" cy="1350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F78B0D-926E-C64D-7A80-6B91E3A31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040" y="3429000"/>
            <a:ext cx="7112423" cy="213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26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581C2-F7EE-95F0-539A-3A1128C4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GLUE JOB ETL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28945-6D19-C192-6D70-77B9F747F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159" y="822013"/>
            <a:ext cx="6845659" cy="2123161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3DC1CE-E3CF-0C33-9357-AB378597E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6300" y="3116632"/>
            <a:ext cx="6845659" cy="30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58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75FB1-CB8C-391A-3C8E-A97EBA07F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RACI CHART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7C3ADA23-070B-FBE9-C981-128B6A44F8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5643689"/>
              </p:ext>
            </p:extLst>
          </p:nvPr>
        </p:nvGraphicFramePr>
        <p:xfrm>
          <a:off x="1371598" y="1696065"/>
          <a:ext cx="9511260" cy="4874381"/>
        </p:xfrm>
        <a:graphic>
          <a:graphicData uri="http://schemas.openxmlformats.org/drawingml/2006/table">
            <a:tbl>
              <a:tblPr/>
              <a:tblGrid>
                <a:gridCol w="3041016">
                  <a:extLst>
                    <a:ext uri="{9D8B030D-6E8A-4147-A177-3AD203B41FA5}">
                      <a16:colId xmlns:a16="http://schemas.microsoft.com/office/drawing/2014/main" val="962125067"/>
                    </a:ext>
                  </a:extLst>
                </a:gridCol>
                <a:gridCol w="718916">
                  <a:extLst>
                    <a:ext uri="{9D8B030D-6E8A-4147-A177-3AD203B41FA5}">
                      <a16:colId xmlns:a16="http://schemas.microsoft.com/office/drawing/2014/main" val="461352709"/>
                    </a:ext>
                  </a:extLst>
                </a:gridCol>
                <a:gridCol w="718916">
                  <a:extLst>
                    <a:ext uri="{9D8B030D-6E8A-4147-A177-3AD203B41FA5}">
                      <a16:colId xmlns:a16="http://schemas.microsoft.com/office/drawing/2014/main" val="2066547911"/>
                    </a:ext>
                  </a:extLst>
                </a:gridCol>
                <a:gridCol w="718916">
                  <a:extLst>
                    <a:ext uri="{9D8B030D-6E8A-4147-A177-3AD203B41FA5}">
                      <a16:colId xmlns:a16="http://schemas.microsoft.com/office/drawing/2014/main" val="571013488"/>
                    </a:ext>
                  </a:extLst>
                </a:gridCol>
                <a:gridCol w="718916">
                  <a:extLst>
                    <a:ext uri="{9D8B030D-6E8A-4147-A177-3AD203B41FA5}">
                      <a16:colId xmlns:a16="http://schemas.microsoft.com/office/drawing/2014/main" val="3475564690"/>
                    </a:ext>
                  </a:extLst>
                </a:gridCol>
                <a:gridCol w="718916">
                  <a:extLst>
                    <a:ext uri="{9D8B030D-6E8A-4147-A177-3AD203B41FA5}">
                      <a16:colId xmlns:a16="http://schemas.microsoft.com/office/drawing/2014/main" val="1153444939"/>
                    </a:ext>
                  </a:extLst>
                </a:gridCol>
                <a:gridCol w="886083">
                  <a:extLst>
                    <a:ext uri="{9D8B030D-6E8A-4147-A177-3AD203B41FA5}">
                      <a16:colId xmlns:a16="http://schemas.microsoft.com/office/drawing/2014/main" val="2116750848"/>
                    </a:ext>
                  </a:extLst>
                </a:gridCol>
                <a:gridCol w="551749">
                  <a:extLst>
                    <a:ext uri="{9D8B030D-6E8A-4147-A177-3AD203B41FA5}">
                      <a16:colId xmlns:a16="http://schemas.microsoft.com/office/drawing/2014/main" val="3754419061"/>
                    </a:ext>
                  </a:extLst>
                </a:gridCol>
                <a:gridCol w="718916">
                  <a:extLst>
                    <a:ext uri="{9D8B030D-6E8A-4147-A177-3AD203B41FA5}">
                      <a16:colId xmlns:a16="http://schemas.microsoft.com/office/drawing/2014/main" val="2057689475"/>
                    </a:ext>
                  </a:extLst>
                </a:gridCol>
                <a:gridCol w="718916">
                  <a:extLst>
                    <a:ext uri="{9D8B030D-6E8A-4147-A177-3AD203B41FA5}">
                      <a16:colId xmlns:a16="http://schemas.microsoft.com/office/drawing/2014/main" val="3762202751"/>
                    </a:ext>
                  </a:extLst>
                </a:gridCol>
              </a:tblGrid>
              <a:tr h="185704">
                <a:tc rowSpan="3" gridSpan="8">
                  <a:txBody>
                    <a:bodyPr/>
                    <a:lstStyle/>
                    <a:p>
                      <a:pPr algn="ctr" rtl="0" fontAlgn="ctr"/>
                      <a:r>
                        <a:rPr lang="en-IN" sz="1600" b="1" dirty="0">
                          <a:solidFill>
                            <a:srgbClr val="FFFFFF"/>
                          </a:solidFill>
                          <a:effectLst/>
                          <a:highlight>
                            <a:srgbClr val="073763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 5</a:t>
                      </a:r>
                    </a:p>
                  </a:txBody>
                  <a:tcPr marL="16549" marR="16549" marT="11033" marB="1103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345289"/>
                  </a:ext>
                </a:extLst>
              </a:tr>
              <a:tr h="185704">
                <a:tc gridSpan="8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8168"/>
                  </a:ext>
                </a:extLst>
              </a:tr>
              <a:tr h="185704">
                <a:tc gridSpan="8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106672"/>
                  </a:ext>
                </a:extLst>
              </a:tr>
              <a:tr h="210345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b="0" dirty="0">
                          <a:effectLst/>
                          <a:highlight>
                            <a:srgbClr val="F9CB9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Topic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 gridSpan="5">
                  <a:txBody>
                    <a:bodyPr/>
                    <a:lstStyle/>
                    <a:p>
                      <a:pPr rtl="0" fontAlgn="b"/>
                      <a:r>
                        <a:rPr lang="en-IN" sz="1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Road Safety Insights (Montgomery)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836426"/>
                  </a:ext>
                </a:extLst>
              </a:tr>
              <a:tr h="348761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b="0" dirty="0">
                          <a:effectLst/>
                          <a:highlight>
                            <a:srgbClr val="F9CB9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dirty="0">
                          <a:effectLst/>
                          <a:highlight>
                            <a:srgbClr val="F9CB9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ANSUMAN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  <a:highlight>
                            <a:srgbClr val="F9CB9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AKARSHA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  <a:highlight>
                            <a:srgbClr val="F9CB9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BRINDA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  <a:highlight>
                            <a:srgbClr val="F9CB9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Timeline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  <a:highlight>
                            <a:srgbClr val="F9CB9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  <a:highlight>
                            <a:srgbClr val="F9CB9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 Done By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CC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Responsible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865832"/>
                  </a:ext>
                </a:extLst>
              </a:tr>
              <a:tr h="2103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dirty="0">
                          <a:effectLst/>
                          <a:highlight>
                            <a:srgbClr val="FFF2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Overseeing entire project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dirty="0">
                          <a:solidFill>
                            <a:srgbClr val="FFFFFF"/>
                          </a:solidFill>
                          <a:effectLst/>
                          <a:highlight>
                            <a:srgbClr val="CC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1155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1155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On-Time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50" dirty="0">
                          <a:solidFill>
                            <a:srgbClr val="11734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dirty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Ansuman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BF9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Accountable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297978"/>
                  </a:ext>
                </a:extLst>
              </a:tr>
              <a:tr h="2103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dirty="0">
                          <a:effectLst/>
                          <a:highlight>
                            <a:srgbClr val="FFF2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Acting as liaison &amp; Maintain RACI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dirty="0">
                          <a:solidFill>
                            <a:srgbClr val="FFFFFF"/>
                          </a:solidFill>
                          <a:effectLst/>
                          <a:highlight>
                            <a:srgbClr val="CC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1155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1155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On-Time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50" dirty="0">
                          <a:solidFill>
                            <a:srgbClr val="11734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dirty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Ansuman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38761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Consulted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420517"/>
                  </a:ext>
                </a:extLst>
              </a:tr>
              <a:tr h="188653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dirty="0">
                          <a:effectLst/>
                          <a:highlight>
                            <a:srgbClr val="FFF2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Pre-process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dirty="0">
                          <a:solidFill>
                            <a:srgbClr val="FFFFFF"/>
                          </a:solidFill>
                          <a:effectLst/>
                          <a:highlight>
                            <a:srgbClr val="38761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1155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CC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On-Time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50" dirty="0">
                          <a:solidFill>
                            <a:srgbClr val="11734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dirty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Brinda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1155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Informed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3736195"/>
                  </a:ext>
                </a:extLst>
              </a:tr>
              <a:tr h="2103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dirty="0">
                          <a:effectLst/>
                          <a:highlight>
                            <a:srgbClr val="FFF2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Profiling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dirty="0">
                          <a:solidFill>
                            <a:srgbClr val="FFFFFF"/>
                          </a:solidFill>
                          <a:effectLst/>
                          <a:highlight>
                            <a:srgbClr val="CC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I/C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1155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On-Time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50" dirty="0">
                          <a:solidFill>
                            <a:srgbClr val="11734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dirty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Ansuman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3219020"/>
                  </a:ext>
                </a:extLst>
              </a:tr>
              <a:tr h="2103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dirty="0">
                          <a:effectLst/>
                          <a:highlight>
                            <a:srgbClr val="FFF2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Modelling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C/I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dirty="0">
                          <a:solidFill>
                            <a:srgbClr val="FFFFFF"/>
                          </a:solidFill>
                          <a:effectLst/>
                          <a:highlight>
                            <a:srgbClr val="CC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dirty="0">
                          <a:solidFill>
                            <a:srgbClr val="FFFFFF"/>
                          </a:solidFill>
                          <a:effectLst/>
                          <a:highlight>
                            <a:srgbClr val="BF9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On-Time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50" dirty="0">
                          <a:solidFill>
                            <a:srgbClr val="11734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dirty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Akarsha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729720"/>
                  </a:ext>
                </a:extLst>
              </a:tr>
              <a:tr h="2103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dirty="0">
                          <a:solidFill>
                            <a:srgbClr val="1F1F1F"/>
                          </a:solidFill>
                          <a:effectLst/>
                          <a:highlight>
                            <a:srgbClr val="FFF2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Conceptual modelling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C/I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CC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BF9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On-Time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50" dirty="0">
                          <a:solidFill>
                            <a:srgbClr val="11734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dirty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Akarsha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69544"/>
                  </a:ext>
                </a:extLst>
              </a:tr>
              <a:tr h="2103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dirty="0">
                          <a:effectLst/>
                          <a:highlight>
                            <a:srgbClr val="FFF2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 Diagram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1155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38761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CC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On-Time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50" dirty="0">
                          <a:solidFill>
                            <a:srgbClr val="11734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dirty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Brinda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835657"/>
                  </a:ext>
                </a:extLst>
              </a:tr>
              <a:tr h="2103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dirty="0">
                          <a:effectLst/>
                          <a:highlight>
                            <a:srgbClr val="FFF2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Designing AWS Extraction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A/I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CC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38761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On-Time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50" dirty="0">
                          <a:solidFill>
                            <a:srgbClr val="11734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dirty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Akarsha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638262"/>
                  </a:ext>
                </a:extLst>
              </a:tr>
              <a:tr h="2103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dirty="0">
                          <a:effectLst/>
                          <a:highlight>
                            <a:srgbClr val="FFF2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AWS Transform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CC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38761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C/I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Delayed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50" dirty="0">
                          <a:solidFill>
                            <a:srgbClr val="11734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dirty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Ansuman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787053"/>
                  </a:ext>
                </a:extLst>
              </a:tr>
              <a:tr h="2103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dirty="0">
                          <a:effectLst/>
                          <a:highlight>
                            <a:srgbClr val="FFF2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AWS Load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38761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CC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C/I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Delayed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50" dirty="0">
                          <a:solidFill>
                            <a:srgbClr val="11734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dirty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Akarsha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420964"/>
                  </a:ext>
                </a:extLst>
              </a:tr>
              <a:tr h="2103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dirty="0">
                          <a:effectLst/>
                          <a:highlight>
                            <a:srgbClr val="FFF2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Physical Layout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dirty="0">
                          <a:solidFill>
                            <a:srgbClr val="FFFFFF"/>
                          </a:solidFill>
                          <a:effectLst/>
                          <a:highlight>
                            <a:srgbClr val="CC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dirty="0">
                          <a:solidFill>
                            <a:srgbClr val="FFFFFF"/>
                          </a:solidFill>
                          <a:effectLst/>
                          <a:highlight>
                            <a:srgbClr val="38761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dirty="0">
                          <a:solidFill>
                            <a:srgbClr val="FFFFFF"/>
                          </a:solidFill>
                          <a:effectLst/>
                          <a:highlight>
                            <a:srgbClr val="38761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On-Time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50" dirty="0">
                          <a:solidFill>
                            <a:srgbClr val="11734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dirty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Ansuman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50340"/>
                  </a:ext>
                </a:extLst>
              </a:tr>
              <a:tr h="2103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dirty="0">
                          <a:effectLst/>
                          <a:highlight>
                            <a:srgbClr val="FFF2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Managing data transformation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dirty="0">
                          <a:solidFill>
                            <a:srgbClr val="FFFFFF"/>
                          </a:solidFill>
                          <a:effectLst/>
                          <a:highlight>
                            <a:srgbClr val="38761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CC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38761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On-Time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50" dirty="0">
                          <a:solidFill>
                            <a:srgbClr val="11734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dirty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Akarsha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575970"/>
                  </a:ext>
                </a:extLst>
              </a:tr>
              <a:tr h="2103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dirty="0">
                          <a:effectLst/>
                          <a:highlight>
                            <a:srgbClr val="FFF2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Managing data loading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dirty="0">
                          <a:solidFill>
                            <a:srgbClr val="FFFFFF"/>
                          </a:solidFill>
                          <a:effectLst/>
                          <a:highlight>
                            <a:srgbClr val="38761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CC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1155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On-Time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50" dirty="0">
                          <a:solidFill>
                            <a:srgbClr val="11734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dirty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Akarsha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024106"/>
                  </a:ext>
                </a:extLst>
              </a:tr>
              <a:tr h="398042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dirty="0">
                          <a:effectLst/>
                          <a:highlight>
                            <a:srgbClr val="FFF2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Collaborating with database architect for data warehousing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dirty="0">
                          <a:solidFill>
                            <a:srgbClr val="FFFFFF"/>
                          </a:solidFill>
                          <a:effectLst/>
                          <a:highlight>
                            <a:srgbClr val="38761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CC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38761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On-Time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50" dirty="0">
                          <a:solidFill>
                            <a:srgbClr val="11734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dirty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Akarsha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463632"/>
                  </a:ext>
                </a:extLst>
              </a:tr>
              <a:tr h="2103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dirty="0">
                          <a:effectLst/>
                          <a:highlight>
                            <a:srgbClr val="FFF2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Designing data warehouse schema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dirty="0">
                          <a:solidFill>
                            <a:srgbClr val="FFFFFF"/>
                          </a:solidFill>
                          <a:effectLst/>
                          <a:highlight>
                            <a:srgbClr val="CC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38761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1155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Delayed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50" dirty="0">
                          <a:solidFill>
                            <a:srgbClr val="11734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dirty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Ansuman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615834"/>
                  </a:ext>
                </a:extLst>
              </a:tr>
              <a:tr h="2103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dirty="0">
                          <a:effectLst/>
                          <a:highlight>
                            <a:srgbClr val="FFF2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Visualization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dirty="0">
                          <a:solidFill>
                            <a:srgbClr val="FFFFFF"/>
                          </a:solidFill>
                          <a:effectLst/>
                          <a:highlight>
                            <a:srgbClr val="1155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solidFill>
                            <a:srgbClr val="FFFFFF"/>
                          </a:solidFill>
                          <a:effectLst/>
                          <a:highlight>
                            <a:srgbClr val="CC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C/I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Delayed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50" dirty="0">
                          <a:solidFill>
                            <a:srgbClr val="11734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dirty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Akarsha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568467"/>
                  </a:ext>
                </a:extLst>
              </a:tr>
              <a:tr h="2103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dirty="0">
                          <a:effectLst/>
                          <a:highlight>
                            <a:srgbClr val="FFF2CC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Reporting &amp; Presentation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dirty="0">
                          <a:solidFill>
                            <a:srgbClr val="FFFFFF"/>
                          </a:solidFill>
                          <a:effectLst/>
                          <a:highlight>
                            <a:srgbClr val="CC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C/I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C/I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Delayed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50" dirty="0">
                          <a:solidFill>
                            <a:srgbClr val="11734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dirty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Ansuman</a:t>
                      </a: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549" marR="16549" marT="11033" marB="1103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71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576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Rectangle 414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Simple high-availability WordPress hosting on AWS - GoSquared Blog">
            <a:extLst>
              <a:ext uri="{FF2B5EF4-FFF2-40B4-BE49-F238E27FC236}">
                <a16:creationId xmlns:a16="http://schemas.microsoft.com/office/drawing/2014/main" id="{6F3BC40B-B898-C477-0EF0-7A2F916247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3" r="10947" b="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005C8-DC5F-3009-7EEB-E4F0DEB9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571875"/>
            <a:ext cx="9144000" cy="1051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  <a:latin typeface="Chalkduster" panose="03050602040202020205" pitchFamily="66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46879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-up of a white wall&#10;&#10;Description automatically generated">
            <a:extLst>
              <a:ext uri="{FF2B5EF4-FFF2-40B4-BE49-F238E27FC236}">
                <a16:creationId xmlns:a16="http://schemas.microsoft.com/office/drawing/2014/main" id="{808C0976-9298-5CE5-CA2F-B362B256B4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939" b="14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FBFEF0-591D-D553-7C32-C4B1905B5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7189"/>
            <a:ext cx="5155263" cy="55718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A3EBDD-4E5B-5C41-8503-7D2CC8475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9014202"/>
              </p:ext>
            </p:extLst>
          </p:nvPr>
        </p:nvGraphicFramePr>
        <p:xfrm>
          <a:off x="6195374" y="221673"/>
          <a:ext cx="5650261" cy="6373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2806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0FC9B-24EB-FCAF-DCDF-191D5E7B8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150D926-7B7A-D6CD-FF4B-6993005D47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6007923"/>
              </p:ext>
            </p:extLst>
          </p:nvPr>
        </p:nvGraphicFramePr>
        <p:xfrm>
          <a:off x="4624302" y="290946"/>
          <a:ext cx="6947584" cy="6294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2207">
                  <a:extLst>
                    <a:ext uri="{9D8B030D-6E8A-4147-A177-3AD203B41FA5}">
                      <a16:colId xmlns:a16="http://schemas.microsoft.com/office/drawing/2014/main" val="1376298762"/>
                    </a:ext>
                  </a:extLst>
                </a:gridCol>
                <a:gridCol w="2886518">
                  <a:extLst>
                    <a:ext uri="{9D8B030D-6E8A-4147-A177-3AD203B41FA5}">
                      <a16:colId xmlns:a16="http://schemas.microsoft.com/office/drawing/2014/main" val="734402240"/>
                    </a:ext>
                  </a:extLst>
                </a:gridCol>
                <a:gridCol w="3018859">
                  <a:extLst>
                    <a:ext uri="{9D8B030D-6E8A-4147-A177-3AD203B41FA5}">
                      <a16:colId xmlns:a16="http://schemas.microsoft.com/office/drawing/2014/main" val="1341260940"/>
                    </a:ext>
                  </a:extLst>
                </a:gridCol>
              </a:tblGrid>
              <a:tr h="66492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cap="none" spc="0" dirty="0">
                          <a:solidFill>
                            <a:schemeClr val="bg1"/>
                          </a:solidFill>
                          <a:effectLst/>
                        </a:rPr>
                        <a:t>Dataset</a:t>
                      </a:r>
                      <a:endParaRPr lang="en-IN" sz="1600" b="1" cap="none" spc="0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Crash Reporting - Drivers Data</a:t>
                      </a:r>
                      <a:endParaRPr lang="en-IN" sz="2000" b="1" i="0" u="none" strike="noStrike" kern="1200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  <a:ea typeface="+mn-ea"/>
                        <a:cs typeface="+mn-cs"/>
                      </a:endParaRPr>
                    </a:p>
                  </a:txBody>
                  <a:tcPr marL="24211" marR="24211" marT="80895" marB="1210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cap="none" spc="0" dirty="0">
                          <a:solidFill>
                            <a:schemeClr val="bg1"/>
                          </a:solidFill>
                          <a:effectLst/>
                        </a:rPr>
                        <a:t>Non-Motorists (Pedestrians and Cyclists)</a:t>
                      </a:r>
                      <a:endParaRPr lang="en-IN" sz="1600" b="1" cap="none" spc="0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extLst>
                  <a:ext uri="{0D108BD9-81ED-4DB2-BD59-A6C34878D82A}">
                    <a16:rowId xmlns:a16="http://schemas.microsoft.com/office/drawing/2014/main" val="4279109150"/>
                  </a:ext>
                </a:extLst>
              </a:tr>
              <a:tr h="980788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cap="none" spc="0" dirty="0">
                          <a:solidFill>
                            <a:schemeClr val="tx1"/>
                          </a:solidFill>
                          <a:effectLst/>
                        </a:rPr>
                        <a:t>Source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Montgomery County Police, Maryland State Police's Automated Crash Reporting System (ACRS). DATA GOV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Same as Dataset 1, DATA MONTGOMERY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extLst>
                  <a:ext uri="{0D108BD9-81ED-4DB2-BD59-A6C34878D82A}">
                    <a16:rowId xmlns:a16="http://schemas.microsoft.com/office/drawing/2014/main" val="1970357847"/>
                  </a:ext>
                </a:extLst>
              </a:tr>
              <a:tr h="980788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cap="none" spc="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Information on motor vehicle operators (drivers) involved in traffic collisions on county and local roadways.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Information on non-motorists (pedestrians and cyclists) involved in traffic collisions on county and local roadways.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extLst>
                  <a:ext uri="{0D108BD9-81ED-4DB2-BD59-A6C34878D82A}">
                    <a16:rowId xmlns:a16="http://schemas.microsoft.com/office/drawing/2014/main" val="260076551"/>
                  </a:ext>
                </a:extLst>
              </a:tr>
              <a:tr h="770057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cap="none" spc="0" dirty="0">
                          <a:solidFill>
                            <a:schemeClr val="tx1"/>
                          </a:solidFill>
                          <a:effectLst/>
                        </a:rPr>
                        <a:t>Rows &amp; Columns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tc>
                  <a:txBody>
                    <a:bodyPr/>
                    <a:lstStyle/>
                    <a:p>
                      <a:pPr marL="171450" indent="-171450" algn="ctr" fontAlgn="base">
                        <a:buFontTx/>
                        <a:buChar char="-"/>
                      </a:pP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Total Rows: 172k </a:t>
                      </a:r>
                    </a:p>
                    <a:p>
                      <a:pPr marL="171450" indent="-171450" algn="ctr" fontAlgn="base">
                        <a:buFontTx/>
                        <a:buChar char="-"/>
                      </a:pP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 Total Columns: 43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tc>
                  <a:txBody>
                    <a:bodyPr/>
                    <a:lstStyle/>
                    <a:p>
                      <a:pPr marL="171450" indent="-171450" algn="ctr" fontAlgn="base">
                        <a:buFontTx/>
                        <a:buChar char="-"/>
                      </a:pP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Total Rows: 5,650</a:t>
                      </a:r>
                    </a:p>
                    <a:p>
                      <a:pPr marL="171450" indent="-171450" algn="ctr" fontAlgn="base">
                        <a:buFontTx/>
                        <a:buChar char="-"/>
                      </a:pP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Total Columns: 32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extLst>
                  <a:ext uri="{0D108BD9-81ED-4DB2-BD59-A6C34878D82A}">
                    <a16:rowId xmlns:a16="http://schemas.microsoft.com/office/drawing/2014/main" val="2478872602"/>
                  </a:ext>
                </a:extLst>
              </a:tr>
              <a:tr h="1644098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cap="none" spc="0" dirty="0">
                          <a:solidFill>
                            <a:schemeClr val="tx1"/>
                          </a:solidFill>
                          <a:effectLst/>
                        </a:rPr>
                        <a:t>Access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tc>
                  <a:txBody>
                    <a:bodyPr/>
                    <a:lstStyle/>
                    <a:p>
                      <a:pPr marL="171450" indent="-171450" algn="ctr" fontAlgn="base">
                        <a:buFontTx/>
                        <a:buChar char="-"/>
                      </a:pP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File Type: API Call</a:t>
                      </a:r>
                    </a:p>
                    <a:p>
                      <a:pPr marL="171450" indent="-171450" algn="ctr" fontAlgn="base">
                        <a:buFontTx/>
                        <a:buChar char="-"/>
                      </a:pP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Location: Online, downloadable from a specified URL (</a:t>
                      </a: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  <a:hlinkClick r:id="rId2"/>
                        </a:rPr>
                        <a:t>https://</a:t>
                      </a:r>
                      <a:r>
                        <a:rPr lang="en-IN" sz="1400" cap="none" spc="0" dirty="0" err="1">
                          <a:solidFill>
                            <a:schemeClr val="tx1"/>
                          </a:solidFill>
                          <a:effectLst/>
                          <a:hlinkClick r:id="rId2"/>
                        </a:rPr>
                        <a:t>data.montgomerycountymd.gov</a:t>
                      </a: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  <a:hlinkClick r:id="rId2"/>
                        </a:rPr>
                        <a:t>/Public-Safety/Crash-Reporting-Drivers-Data/mmzv-x632/</a:t>
                      </a:r>
                      <a:r>
                        <a:rPr lang="en-IN" sz="1400" cap="none" spc="0" dirty="0" err="1">
                          <a:solidFill>
                            <a:schemeClr val="tx1"/>
                          </a:solidFill>
                          <a:effectLst/>
                          <a:hlinkClick r:id="rId2"/>
                        </a:rPr>
                        <a:t>about_data</a:t>
                      </a: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).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tc>
                  <a:txBody>
                    <a:bodyPr/>
                    <a:lstStyle/>
                    <a:p>
                      <a:pPr marL="171450" indent="-171450" algn="ctr" fontAlgn="base">
                        <a:buFontTx/>
                        <a:buChar char="-"/>
                      </a:pP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File Type: CSV</a:t>
                      </a:r>
                    </a:p>
                    <a:p>
                      <a:pPr marL="171450" indent="-171450" algn="ctr" fontAlgn="base">
                        <a:buFontTx/>
                        <a:buChar char="-"/>
                      </a:pP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Location: Online, downloadable from a specified URL (</a:t>
                      </a: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  <a:hlinkClick r:id="rId3"/>
                        </a:rPr>
                        <a:t>https://data.montgomerycountymd.gov/Public-Safety/Crash-Reporting-Non-Motorists-Data/n7fk-dce5/about_data</a:t>
                      </a: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extLst>
                  <a:ext uri="{0D108BD9-81ED-4DB2-BD59-A6C34878D82A}">
                    <a16:rowId xmlns:a16="http://schemas.microsoft.com/office/drawing/2014/main" val="376064247"/>
                  </a:ext>
                </a:extLst>
              </a:tr>
              <a:tr h="1253881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cap="none" spc="0" dirty="0">
                          <a:solidFill>
                            <a:schemeClr val="tx1"/>
                          </a:solidFill>
                          <a:effectLst/>
                        </a:rPr>
                        <a:t>Data Quality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Clean, Well maintained and consistent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Clean, Well maintained and consistent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extLst>
                  <a:ext uri="{0D108BD9-81ED-4DB2-BD59-A6C34878D82A}">
                    <a16:rowId xmlns:a16="http://schemas.microsoft.com/office/drawing/2014/main" val="717891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98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6524F-C168-48A4-EC3B-97688B1E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PIPELINE (Waterfall Model)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B33C83-433D-415F-9C8F-0EA40A582F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059836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456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2F01A-4C36-6C59-B4B7-B8ED0C1A9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PROFILING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90FCF6A-8F4B-260A-BC0E-3FA400586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1507" y="387224"/>
            <a:ext cx="3291839" cy="830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Profiling File</a:t>
            </a:r>
          </a:p>
        </p:txBody>
      </p:sp>
      <p:pic>
        <p:nvPicPr>
          <p:cNvPr id="14" name="Content Placeholder 1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56118C7B-0452-E17D-1BF2-42F644C03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709" y="1759526"/>
            <a:ext cx="9199418" cy="4987637"/>
          </a:xfrm>
          <a:prstGeom prst="rect">
            <a:avLst/>
          </a:prstGeom>
        </p:spPr>
      </p:pic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800609C4-FED3-9C6A-464A-055A44E31F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749391"/>
              </p:ext>
            </p:extLst>
          </p:nvPr>
        </p:nvGraphicFramePr>
        <p:xfrm>
          <a:off x="11091863" y="546100"/>
          <a:ext cx="5588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5445700" imgH="68872100" progId="Excel.Sheet.12">
                  <p:embed/>
                </p:oleObj>
              </mc:Choice>
              <mc:Fallback>
                <p:oleObj name="Worksheet" r:id="rId3" imgW="35445700" imgH="68872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91863" y="546100"/>
                        <a:ext cx="55880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3845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2BD5E-7C05-E31A-58C5-2C283873B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22" y="1967266"/>
            <a:ext cx="3183066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PRE-PLANNED ARCHITECTURE</a:t>
            </a:r>
          </a:p>
        </p:txBody>
      </p:sp>
      <p:pic>
        <p:nvPicPr>
          <p:cNvPr id="16" name="Content Placeholder 15" descr="A diagram of a glue application&#10;&#10;Description automatically generated">
            <a:extLst>
              <a:ext uri="{FF2B5EF4-FFF2-40B4-BE49-F238E27FC236}">
                <a16:creationId xmlns:a16="http://schemas.microsoft.com/office/drawing/2014/main" id="{ED36AC4C-E8D9-EC24-7087-9D432D72E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647902"/>
            <a:ext cx="6780700" cy="35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72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B15D2-CB34-4A01-F504-A0FA5768F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ARCHITECTURE</a:t>
            </a:r>
          </a:p>
        </p:txBody>
      </p:sp>
      <p:pic>
        <p:nvPicPr>
          <p:cNvPr id="7" name="Content Placeholder 6" descr="A diagram of a computer&#10;&#10;Description automatically generated">
            <a:extLst>
              <a:ext uri="{FF2B5EF4-FFF2-40B4-BE49-F238E27FC236}">
                <a16:creationId xmlns:a16="http://schemas.microsoft.com/office/drawing/2014/main" id="{4A082A8D-C2BD-CE95-9111-FE6050AA3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198" y="1822348"/>
            <a:ext cx="8229600" cy="4578452"/>
          </a:xfrm>
        </p:spPr>
      </p:pic>
    </p:spTree>
    <p:extLst>
      <p:ext uri="{BB962C8B-B14F-4D97-AF65-F5344CB8AC3E}">
        <p14:creationId xmlns:p14="http://schemas.microsoft.com/office/powerpoint/2010/main" val="4233889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3F0FE-0A0D-A056-BE29-827AD6FAB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425E98-4656-9EDC-9FDA-F87A84837AA8}"/>
              </a:ext>
            </a:extLst>
          </p:cNvPr>
          <p:cNvSpPr txBox="1"/>
          <p:nvPr/>
        </p:nvSpPr>
        <p:spPr>
          <a:xfrm>
            <a:off x="4241801" y="649480"/>
            <a:ext cx="2784138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Constantia" panose="02030602050306030303" pitchFamily="18" charset="0"/>
              </a:rPr>
              <a:t>FACT TABLE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tantia" panose="02030602050306030303" pitchFamily="18" charset="0"/>
              </a:rPr>
              <a:t>crashfact</a:t>
            </a:r>
            <a:endParaRPr lang="en-US" sz="2000" dirty="0">
              <a:latin typeface="Constantia" panose="02030602050306030303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onstantia" panose="02030602050306030303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onstantia" panose="02030602050306030303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Constantia" panose="02030602050306030303" pitchFamily="18" charset="0"/>
              </a:rPr>
              <a:t>DIMENSION TABLE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tantia" panose="02030602050306030303" pitchFamily="18" charset="0"/>
              </a:rPr>
              <a:t>driverdim</a:t>
            </a:r>
            <a:endParaRPr lang="en-US" sz="2000" dirty="0">
              <a:latin typeface="Constantia" panose="02030602050306030303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tantia" panose="02030602050306030303" pitchFamily="18" charset="0"/>
              </a:rPr>
              <a:t>vehicledim</a:t>
            </a:r>
            <a:endParaRPr lang="en-US" sz="2000" dirty="0">
              <a:latin typeface="Constantia" panose="02030602050306030303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tantia" panose="02030602050306030303" pitchFamily="18" charset="0"/>
              </a:rPr>
              <a:t>locationdim</a:t>
            </a:r>
            <a:endParaRPr lang="en-US" sz="2000" dirty="0">
              <a:latin typeface="Constantia" panose="02030602050306030303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tantia" panose="02030602050306030303" pitchFamily="18" charset="0"/>
              </a:rPr>
              <a:t>pedestriandim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FB25A3-F738-07AB-8732-D34813FAF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053" y="300038"/>
            <a:ext cx="4767722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44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3086</TotalTime>
  <Words>672</Words>
  <Application>Microsoft Macintosh PowerPoint</Application>
  <PresentationFormat>Widescreen</PresentationFormat>
  <Paragraphs>231</Paragraphs>
  <Slides>25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-webkit-standard</vt:lpstr>
      <vt:lpstr>Aptos</vt:lpstr>
      <vt:lpstr>Aptos Display</vt:lpstr>
      <vt:lpstr>Arial</vt:lpstr>
      <vt:lpstr>Calibri</vt:lpstr>
      <vt:lpstr>Chalkduster</vt:lpstr>
      <vt:lpstr>Constantia</vt:lpstr>
      <vt:lpstr>Times New Roman</vt:lpstr>
      <vt:lpstr>Office Theme</vt:lpstr>
      <vt:lpstr>Microsoft Excel Worksheet</vt:lpstr>
      <vt:lpstr>ROAD SAFETY  (TRAFFIC INCIDENTS)</vt:lpstr>
      <vt:lpstr>CONTENTS</vt:lpstr>
      <vt:lpstr>PROJECT OVERVIEW</vt:lpstr>
      <vt:lpstr>DATASET SUMMARY</vt:lpstr>
      <vt:lpstr>DATA PIPELINE (Waterfall Model)</vt:lpstr>
      <vt:lpstr>DATASET PROFILING</vt:lpstr>
      <vt:lpstr>PRE-PLANNED ARCHITECTURE</vt:lpstr>
      <vt:lpstr>FINAL ARCHITECTURE</vt:lpstr>
      <vt:lpstr>DATA MODEL</vt:lpstr>
      <vt:lpstr>ANALYTICS</vt:lpstr>
      <vt:lpstr>ANALYTICS</vt:lpstr>
      <vt:lpstr>ANALYTICS</vt:lpstr>
      <vt:lpstr>DEMO</vt:lpstr>
      <vt:lpstr>S3 BUCKET</vt:lpstr>
      <vt:lpstr>S3 BUCKET</vt:lpstr>
      <vt:lpstr>S3 BUCKET</vt:lpstr>
      <vt:lpstr>GLUE CRAWLER</vt:lpstr>
      <vt:lpstr>GLUE JOB</vt:lpstr>
      <vt:lpstr>GLUE JOB TABLES</vt:lpstr>
      <vt:lpstr>GLUE JOB TABLES</vt:lpstr>
      <vt:lpstr>GLUE JOB TABLES</vt:lpstr>
      <vt:lpstr>GLUE JOB ETL</vt:lpstr>
      <vt:lpstr>GLUE JOB ETL</vt:lpstr>
      <vt:lpstr>RACI CHART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SAFETY  (TRAFFIC INCIDENTS)</dc:title>
  <dc:creator>Ansuman Patnaik</dc:creator>
  <cp:lastModifiedBy>Ansuman Patnaik</cp:lastModifiedBy>
  <cp:revision>7</cp:revision>
  <dcterms:created xsi:type="dcterms:W3CDTF">2024-05-07T16:13:38Z</dcterms:created>
  <dcterms:modified xsi:type="dcterms:W3CDTF">2024-05-14T22:41:14Z</dcterms:modified>
</cp:coreProperties>
</file>